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s/slide22.xml" ContentType="application/vnd.openxmlformats-officedocument.presentationml.slide+xml"/>
  <Override PartName="/ppt/theme/theme2.xml" ContentType="application/vnd.openxmlformats-officedocument.theme+xml"/>
  <Override PartName="/ppt/slides/slide2.xml" ContentType="application/vnd.openxmlformats-officedocument.presentationml.slide+xml"/>
  <Override PartName="/ppt/diagrams/colors1.xml" ContentType="application/vnd.openxmlformats-officedocument.drawingml.diagramColors+xml"/>
  <Override PartName="/docProps/app.xml" ContentType="application/vnd.openxmlformats-officedocument.extended-properties+xml"/>
  <Override PartName="/ppt/diagrams/layout1.xml" ContentType="application/vnd.openxmlformats-officedocument.drawingml.diagramLayout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1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diagrams/data1.xml" ContentType="application/vnd.openxmlformats-officedocument.drawingml.diagramData+xml"/>
  <Override PartName="/ppt/diagrams/quickStyle3.xml" ContentType="application/vnd.openxmlformats-officedocument.drawingml.diagramStyl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diagrams/colors3.xml" ContentType="application/vnd.openxmlformats-officedocument.drawingml.diagramColors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diagrams/data3.xml" ContentType="application/vnd.openxmlformats-officedocument.drawingml.diagramData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quickStyle1.xml" ContentType="application/vnd.openxmlformats-officedocument.drawingml.diagramStyl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Layouts/slideLayout14.xml" ContentType="application/vnd.openxmlformats-officedocument.presentationml.slideLayout+xml"/>
  <Override PartName="/ppt/slides/slide10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commentAuthors.xml" ContentType="application/vnd.openxmlformats-officedocument.presentationml.commentAuthors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Layouts/slideLayout16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s/slide8.xml" ContentType="application/vnd.openxmlformats-officedocument.presentationml.slide+xml"/>
  <Override PartName="/ppt/slides/slide15.xml" ContentType="application/vnd.openxmlformats-officedocument.presentationml.slide+xml"/>
  <Default Extension="bin" ContentType="application/vnd.openxmlformats-officedocument.presentationml.printerSettings"/>
  <Override PartName="/ppt/slideLayouts/slideLayout15.xml" ContentType="application/vnd.openxmlformats-officedocument.presentationml.slideLayout+xml"/>
  <Default Extension="rels" ContentType="application/vnd.openxmlformats-package.relationships+xml"/>
  <Override PartName="/ppt/slides/slide9.xml" ContentType="application/vnd.openxmlformats-officedocument.presentationml.slide+xml"/>
  <Override PartName="/ppt/diagrams/layout3.xml" ContentType="application/vnd.openxmlformats-officedocument.drawingml.diagramLayout+xml"/>
  <Override PartName="/ppt/diagrams/colors2.xml" ContentType="application/vnd.openxmlformats-officedocument.drawingml.diagramColors+xml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slideLayouts/slideLayout12.xml" ContentType="application/vnd.openxmlformats-officedocument.presentationml.slideLayout+xml"/>
  <Override PartName="/ppt/slides/slide19.xml" ContentType="application/vnd.openxmlformats-officedocument.presentationml.slide+xml"/>
  <Override PartName="/ppt/slides/slide12.xml" ContentType="application/vnd.openxmlformats-officedocument.presentationml.slide+xml"/>
  <Override PartName="/ppt/diagrams/data2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notesMasterIdLst>
    <p:notesMasterId r:id="rId24"/>
  </p:notesMasterIdLst>
  <p:sldIdLst>
    <p:sldId id="256" r:id="rId2"/>
    <p:sldId id="257" r:id="rId3"/>
    <p:sldId id="259" r:id="rId4"/>
    <p:sldId id="261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7" r:id="rId19"/>
    <p:sldId id="276" r:id="rId20"/>
    <p:sldId id="278" r:id="rId21"/>
    <p:sldId id="279" r:id="rId22"/>
    <p:sldId id="280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mAuthor id="0" name="Afnan Al-Bahily" initials="A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5620"/>
    <p:restoredTop sz="94660"/>
  </p:normalViewPr>
  <p:slideViewPr>
    <p:cSldViewPr snapToObjects="1">
      <p:cViewPr varScale="1">
        <p:scale>
          <a:sx n="48" d="100"/>
          <a:sy n="48" d="100"/>
        </p:scale>
        <p:origin x="-164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slide" Target="slides/slide6.xml"/><Relationship Id="rId1" Type="http://schemas.openxmlformats.org/officeDocument/2006/relationships/slideMaster" Target="slideMasters/slideMaster1.xml"/><Relationship Id="rId24" Type="http://schemas.openxmlformats.org/officeDocument/2006/relationships/notesMaster" Target="notesMasters/notesMaster1.xml"/><Relationship Id="rId25" Type="http://schemas.openxmlformats.org/officeDocument/2006/relationships/printerSettings" Target="printerSettings/printerSettings1.bin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7" Type="http://schemas.openxmlformats.org/officeDocument/2006/relationships/presProps" Target="presProps.xml"/><Relationship Id="rId14" Type="http://schemas.openxmlformats.org/officeDocument/2006/relationships/slide" Target="slides/slide13.xml"/><Relationship Id="rId23" Type="http://schemas.openxmlformats.org/officeDocument/2006/relationships/slide" Target="slides/slide22.xml"/><Relationship Id="rId4" Type="http://schemas.openxmlformats.org/officeDocument/2006/relationships/slide" Target="slides/slide3.xml"/><Relationship Id="rId28" Type="http://schemas.openxmlformats.org/officeDocument/2006/relationships/viewProps" Target="viewProps.xml"/><Relationship Id="rId26" Type="http://schemas.openxmlformats.org/officeDocument/2006/relationships/commentAuthors" Target="commentAuthors.xml"/><Relationship Id="rId30" Type="http://schemas.openxmlformats.org/officeDocument/2006/relationships/tableStyles" Target="tableStyles.xml"/><Relationship Id="rId11" Type="http://schemas.openxmlformats.org/officeDocument/2006/relationships/slide" Target="slides/slide10.xml"/><Relationship Id="rId29" Type="http://schemas.openxmlformats.org/officeDocument/2006/relationships/theme" Target="theme/theme1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2" Type="http://schemas.openxmlformats.org/officeDocument/2006/relationships/slide" Target="slides/slide21.xml"/><Relationship Id="rId21" Type="http://schemas.openxmlformats.org/officeDocument/2006/relationships/slide" Target="slides/slide20.xml"/><Relationship Id="rId2" Type="http://schemas.openxmlformats.org/officeDocument/2006/relationships/slide" Target="slides/slid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2403727-8F73-47D7-965C-D868384053C6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49DF163-C08F-42A1-9930-7D0A5CDCE243}">
      <dgm:prSet phldrT="[Text]"/>
      <dgm:spPr/>
      <dgm:t>
        <a:bodyPr/>
        <a:lstStyle/>
        <a:p>
          <a:r>
            <a:rPr lang="en-US" dirty="0" smtClean="0"/>
            <a:t>Program</a:t>
          </a:r>
          <a:endParaRPr lang="en-US" dirty="0"/>
        </a:p>
      </dgm:t>
    </dgm:pt>
    <dgm:pt modelId="{4EBD6922-6716-4E0D-9F07-A84645FE81BD}" type="parTrans" cxnId="{0DE31DED-D108-4D2D-8D3B-F552F8783DFE}">
      <dgm:prSet/>
      <dgm:spPr/>
      <dgm:t>
        <a:bodyPr/>
        <a:lstStyle/>
        <a:p>
          <a:endParaRPr lang="en-US"/>
        </a:p>
      </dgm:t>
    </dgm:pt>
    <dgm:pt modelId="{055C6723-3509-4BA4-93A2-FF613685F627}" type="sibTrans" cxnId="{0DE31DED-D108-4D2D-8D3B-F552F8783DFE}">
      <dgm:prSet/>
      <dgm:spPr/>
      <dgm:t>
        <a:bodyPr/>
        <a:lstStyle/>
        <a:p>
          <a:endParaRPr lang="en-US"/>
        </a:p>
      </dgm:t>
    </dgm:pt>
    <dgm:pt modelId="{14EBD566-CD99-43E5-888A-028473B5FA3E}">
      <dgm:prSet phldrT="[Text]"/>
      <dgm:spPr/>
      <dgm:t>
        <a:bodyPr/>
        <a:lstStyle/>
        <a:p>
          <a:r>
            <a:rPr lang="en-US" dirty="0" smtClean="0"/>
            <a:t>Project1</a:t>
          </a:r>
          <a:endParaRPr lang="en-US" dirty="0"/>
        </a:p>
      </dgm:t>
    </dgm:pt>
    <dgm:pt modelId="{10D1323C-4FD0-401A-B5AD-688C9E4DB813}" type="parTrans" cxnId="{7F098512-B607-422C-8271-0822E03ABDD9}">
      <dgm:prSet/>
      <dgm:spPr/>
      <dgm:t>
        <a:bodyPr/>
        <a:lstStyle/>
        <a:p>
          <a:endParaRPr lang="en-US"/>
        </a:p>
      </dgm:t>
    </dgm:pt>
    <dgm:pt modelId="{031ACF9E-5844-4609-BC13-BC16076246C6}" type="sibTrans" cxnId="{7F098512-B607-422C-8271-0822E03ABDD9}">
      <dgm:prSet/>
      <dgm:spPr/>
      <dgm:t>
        <a:bodyPr/>
        <a:lstStyle/>
        <a:p>
          <a:endParaRPr lang="en-US"/>
        </a:p>
      </dgm:t>
    </dgm:pt>
    <dgm:pt modelId="{8B1A881A-E2EE-48FD-B7E7-F8DE456D1082}">
      <dgm:prSet phldrT="[Text]"/>
      <dgm:spPr/>
      <dgm:t>
        <a:bodyPr/>
        <a:lstStyle/>
        <a:p>
          <a:r>
            <a:rPr lang="en-US" dirty="0" smtClean="0"/>
            <a:t>Project2</a:t>
          </a:r>
        </a:p>
      </dgm:t>
    </dgm:pt>
    <dgm:pt modelId="{34E7E707-0E35-4026-9050-340FA32C63D7}" type="parTrans" cxnId="{330BD4B6-47B9-4E2A-B5D9-8572DD08C2F8}">
      <dgm:prSet/>
      <dgm:spPr/>
      <dgm:t>
        <a:bodyPr/>
        <a:lstStyle/>
        <a:p>
          <a:endParaRPr lang="en-US"/>
        </a:p>
      </dgm:t>
    </dgm:pt>
    <dgm:pt modelId="{FB094C79-E63E-40F0-98C0-AE7A038900FE}" type="sibTrans" cxnId="{330BD4B6-47B9-4E2A-B5D9-8572DD08C2F8}">
      <dgm:prSet/>
      <dgm:spPr/>
      <dgm:t>
        <a:bodyPr/>
        <a:lstStyle/>
        <a:p>
          <a:endParaRPr lang="en-US"/>
        </a:p>
      </dgm:t>
    </dgm:pt>
    <dgm:pt modelId="{36CB78AB-DFFD-4E03-850A-2F2F8D377940}">
      <dgm:prSet/>
      <dgm:spPr/>
      <dgm:t>
        <a:bodyPr/>
        <a:lstStyle/>
        <a:p>
          <a:r>
            <a:rPr lang="en-US" dirty="0" smtClean="0"/>
            <a:t>Task1</a:t>
          </a:r>
          <a:endParaRPr lang="en-US" dirty="0"/>
        </a:p>
      </dgm:t>
    </dgm:pt>
    <dgm:pt modelId="{2E42514D-C776-42D3-9CD7-D7132129252F}" type="parTrans" cxnId="{FD1E3490-E37C-4FAD-B592-29A436F530E3}">
      <dgm:prSet/>
      <dgm:spPr/>
      <dgm:t>
        <a:bodyPr/>
        <a:lstStyle/>
        <a:p>
          <a:endParaRPr lang="en-US"/>
        </a:p>
      </dgm:t>
    </dgm:pt>
    <dgm:pt modelId="{AD7EFE78-88A5-46AF-942D-3CDD398FF720}" type="sibTrans" cxnId="{FD1E3490-E37C-4FAD-B592-29A436F530E3}">
      <dgm:prSet/>
      <dgm:spPr/>
      <dgm:t>
        <a:bodyPr/>
        <a:lstStyle/>
        <a:p>
          <a:endParaRPr lang="en-US"/>
        </a:p>
      </dgm:t>
    </dgm:pt>
    <dgm:pt modelId="{D417644B-C497-45C3-8EC1-4AA9EA5F7B40}">
      <dgm:prSet/>
      <dgm:spPr/>
      <dgm:t>
        <a:bodyPr/>
        <a:lstStyle/>
        <a:p>
          <a:r>
            <a:rPr lang="en-US" dirty="0" smtClean="0"/>
            <a:t>Task2</a:t>
          </a:r>
          <a:endParaRPr lang="en-US" dirty="0"/>
        </a:p>
      </dgm:t>
    </dgm:pt>
    <dgm:pt modelId="{D8CDD939-CBBE-4676-A80F-311D92D2ED54}" type="parTrans" cxnId="{15E41914-5129-4941-9BA4-5D8BCDDAF449}">
      <dgm:prSet/>
      <dgm:spPr/>
      <dgm:t>
        <a:bodyPr/>
        <a:lstStyle/>
        <a:p>
          <a:endParaRPr lang="en-US"/>
        </a:p>
      </dgm:t>
    </dgm:pt>
    <dgm:pt modelId="{7AC11622-C879-4471-976E-21139791E491}" type="sibTrans" cxnId="{15E41914-5129-4941-9BA4-5D8BCDDAF449}">
      <dgm:prSet/>
      <dgm:spPr/>
      <dgm:t>
        <a:bodyPr/>
        <a:lstStyle/>
        <a:p>
          <a:endParaRPr lang="en-US"/>
        </a:p>
      </dgm:t>
    </dgm:pt>
    <dgm:pt modelId="{CAFB7487-035E-43EC-B978-CE09D2509CF5}">
      <dgm:prSet/>
      <dgm:spPr/>
      <dgm:t>
        <a:bodyPr/>
        <a:lstStyle/>
        <a:p>
          <a:r>
            <a:rPr lang="en-US" dirty="0" smtClean="0"/>
            <a:t>Work package1</a:t>
          </a:r>
          <a:endParaRPr lang="en-US" dirty="0"/>
        </a:p>
      </dgm:t>
    </dgm:pt>
    <dgm:pt modelId="{BA5F3687-5711-451D-B4C8-F503D2F698A0}" type="parTrans" cxnId="{2905AB6C-9294-444D-810B-B271D8B80B3E}">
      <dgm:prSet/>
      <dgm:spPr/>
      <dgm:t>
        <a:bodyPr/>
        <a:lstStyle/>
        <a:p>
          <a:endParaRPr lang="en-US"/>
        </a:p>
      </dgm:t>
    </dgm:pt>
    <dgm:pt modelId="{763B7289-9838-4FAE-B66D-019D2FFA851F}" type="sibTrans" cxnId="{2905AB6C-9294-444D-810B-B271D8B80B3E}">
      <dgm:prSet/>
      <dgm:spPr/>
      <dgm:t>
        <a:bodyPr/>
        <a:lstStyle/>
        <a:p>
          <a:endParaRPr lang="en-US"/>
        </a:p>
      </dgm:t>
    </dgm:pt>
    <dgm:pt modelId="{56E65CA9-3706-4B88-A056-8E59F6433E8D}">
      <dgm:prSet/>
      <dgm:spPr/>
      <dgm:t>
        <a:bodyPr/>
        <a:lstStyle/>
        <a:p>
          <a:r>
            <a:rPr lang="en-US" dirty="0" smtClean="0"/>
            <a:t>Work package2</a:t>
          </a:r>
          <a:endParaRPr lang="en-US" dirty="0"/>
        </a:p>
      </dgm:t>
    </dgm:pt>
    <dgm:pt modelId="{DDA65D8B-57A2-4004-A767-A0A052851904}" type="parTrans" cxnId="{91D92D47-F9CB-42E1-9431-25063552EE85}">
      <dgm:prSet/>
      <dgm:spPr/>
      <dgm:t>
        <a:bodyPr/>
        <a:lstStyle/>
        <a:p>
          <a:endParaRPr lang="en-US"/>
        </a:p>
      </dgm:t>
    </dgm:pt>
    <dgm:pt modelId="{87EB67AF-BDFB-4791-A5BD-3E4625E5A9D2}" type="sibTrans" cxnId="{91D92D47-F9CB-42E1-9431-25063552EE85}">
      <dgm:prSet/>
      <dgm:spPr/>
      <dgm:t>
        <a:bodyPr/>
        <a:lstStyle/>
        <a:p>
          <a:endParaRPr lang="en-US"/>
        </a:p>
      </dgm:t>
    </dgm:pt>
    <dgm:pt modelId="{1A904C29-082F-4B33-A113-3DB15F9F64AA}">
      <dgm:prSet/>
      <dgm:spPr/>
      <dgm:t>
        <a:bodyPr/>
        <a:lstStyle/>
        <a:p>
          <a:r>
            <a:rPr lang="en-US" dirty="0" smtClean="0"/>
            <a:t>Work unit1</a:t>
          </a:r>
          <a:endParaRPr lang="en-US" dirty="0"/>
        </a:p>
      </dgm:t>
    </dgm:pt>
    <dgm:pt modelId="{6B777499-4404-45B7-A565-16D03DF7D77E}" type="parTrans" cxnId="{2753805E-0AEE-451D-8F32-B0E8BA5678F8}">
      <dgm:prSet/>
      <dgm:spPr/>
      <dgm:t>
        <a:bodyPr/>
        <a:lstStyle/>
        <a:p>
          <a:endParaRPr lang="en-US"/>
        </a:p>
      </dgm:t>
    </dgm:pt>
    <dgm:pt modelId="{FBC74E53-A234-463C-B130-43B4D554AE5F}" type="sibTrans" cxnId="{2753805E-0AEE-451D-8F32-B0E8BA5678F8}">
      <dgm:prSet/>
      <dgm:spPr/>
      <dgm:t>
        <a:bodyPr/>
        <a:lstStyle/>
        <a:p>
          <a:endParaRPr lang="en-US"/>
        </a:p>
      </dgm:t>
    </dgm:pt>
    <dgm:pt modelId="{9D4BB4A3-C6D8-44F3-A19C-B5E18CBE650C}">
      <dgm:prSet/>
      <dgm:spPr/>
      <dgm:t>
        <a:bodyPr/>
        <a:lstStyle/>
        <a:p>
          <a:r>
            <a:rPr lang="en-US" dirty="0" smtClean="0"/>
            <a:t>Work Unit2</a:t>
          </a:r>
          <a:endParaRPr lang="en-US" dirty="0"/>
        </a:p>
      </dgm:t>
    </dgm:pt>
    <dgm:pt modelId="{D9D70A04-6F0E-4201-850F-6E24E1EFD468}" type="parTrans" cxnId="{E4F88950-0FEB-4A6A-A8ED-716F1C5890ED}">
      <dgm:prSet/>
      <dgm:spPr/>
      <dgm:t>
        <a:bodyPr/>
        <a:lstStyle/>
        <a:p>
          <a:endParaRPr lang="en-US"/>
        </a:p>
      </dgm:t>
    </dgm:pt>
    <dgm:pt modelId="{87509B7C-CE83-48AB-8913-9DEC053022C7}" type="sibTrans" cxnId="{E4F88950-0FEB-4A6A-A8ED-716F1C5890ED}">
      <dgm:prSet/>
      <dgm:spPr/>
      <dgm:t>
        <a:bodyPr/>
        <a:lstStyle/>
        <a:p>
          <a:endParaRPr lang="en-US"/>
        </a:p>
      </dgm:t>
    </dgm:pt>
    <dgm:pt modelId="{C71F4955-BF6B-48D7-9F8D-C8E04D24BD1D}" type="pres">
      <dgm:prSet presAssocID="{02403727-8F73-47D7-965C-D868384053C6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CF12C681-F84B-47E7-B440-49F04E3067AF}" type="pres">
      <dgm:prSet presAssocID="{549DF163-C08F-42A1-9930-7D0A5CDCE243}" presName="hierRoot1" presStyleCnt="0"/>
      <dgm:spPr/>
    </dgm:pt>
    <dgm:pt modelId="{C50A7308-AE32-4147-83CF-D5B166ECFCE6}" type="pres">
      <dgm:prSet presAssocID="{549DF163-C08F-42A1-9930-7D0A5CDCE243}" presName="composite" presStyleCnt="0"/>
      <dgm:spPr/>
    </dgm:pt>
    <dgm:pt modelId="{5F9A7DC4-48C6-4667-8BFF-2EC12132030C}" type="pres">
      <dgm:prSet presAssocID="{549DF163-C08F-42A1-9930-7D0A5CDCE243}" presName="background" presStyleLbl="node0" presStyleIdx="0" presStyleCnt="1"/>
      <dgm:spPr/>
    </dgm:pt>
    <dgm:pt modelId="{B72C4A04-AA54-4B64-ADD8-D3E5BA780EE7}" type="pres">
      <dgm:prSet presAssocID="{549DF163-C08F-42A1-9930-7D0A5CDCE243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8E60DC5-7A33-499D-8FB0-530E932CEBDD}" type="pres">
      <dgm:prSet presAssocID="{549DF163-C08F-42A1-9930-7D0A5CDCE243}" presName="hierChild2" presStyleCnt="0"/>
      <dgm:spPr/>
    </dgm:pt>
    <dgm:pt modelId="{53008C15-D04E-42E2-90FE-BAE82631283B}" type="pres">
      <dgm:prSet presAssocID="{10D1323C-4FD0-401A-B5AD-688C9E4DB813}" presName="Name10" presStyleLbl="parChTrans1D2" presStyleIdx="0" presStyleCnt="2"/>
      <dgm:spPr/>
      <dgm:t>
        <a:bodyPr/>
        <a:lstStyle/>
        <a:p>
          <a:endParaRPr lang="en-US"/>
        </a:p>
      </dgm:t>
    </dgm:pt>
    <dgm:pt modelId="{B05C157F-4F06-42B3-96DF-B7BAEC1BA19F}" type="pres">
      <dgm:prSet presAssocID="{14EBD566-CD99-43E5-888A-028473B5FA3E}" presName="hierRoot2" presStyleCnt="0"/>
      <dgm:spPr/>
    </dgm:pt>
    <dgm:pt modelId="{1A9BB571-367A-4EA5-AA44-4EFC5B08D1C5}" type="pres">
      <dgm:prSet presAssocID="{14EBD566-CD99-43E5-888A-028473B5FA3E}" presName="composite2" presStyleCnt="0"/>
      <dgm:spPr/>
    </dgm:pt>
    <dgm:pt modelId="{F7E6DF4A-8197-473A-ABE0-88B9C8DB9D6F}" type="pres">
      <dgm:prSet presAssocID="{14EBD566-CD99-43E5-888A-028473B5FA3E}" presName="background2" presStyleLbl="node2" presStyleIdx="0" presStyleCnt="2"/>
      <dgm:spPr/>
    </dgm:pt>
    <dgm:pt modelId="{F21BFC98-29EB-40A7-8DBD-6A65F2DB0F4B}" type="pres">
      <dgm:prSet presAssocID="{14EBD566-CD99-43E5-888A-028473B5FA3E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C7CEEA3-9EE7-4A9D-916C-ADB20919B80F}" type="pres">
      <dgm:prSet presAssocID="{14EBD566-CD99-43E5-888A-028473B5FA3E}" presName="hierChild3" presStyleCnt="0"/>
      <dgm:spPr/>
    </dgm:pt>
    <dgm:pt modelId="{22F756CA-2902-4386-8627-B61314D16C62}" type="pres">
      <dgm:prSet presAssocID="{2E42514D-C776-42D3-9CD7-D7132129252F}" presName="Name17" presStyleLbl="parChTrans1D3" presStyleIdx="0" presStyleCnt="2"/>
      <dgm:spPr/>
      <dgm:t>
        <a:bodyPr/>
        <a:lstStyle/>
        <a:p>
          <a:endParaRPr lang="en-US"/>
        </a:p>
      </dgm:t>
    </dgm:pt>
    <dgm:pt modelId="{71458042-8CCA-435A-9A69-C10B6F7C573D}" type="pres">
      <dgm:prSet presAssocID="{36CB78AB-DFFD-4E03-850A-2F2F8D377940}" presName="hierRoot3" presStyleCnt="0"/>
      <dgm:spPr/>
    </dgm:pt>
    <dgm:pt modelId="{21725274-BE0C-4E5D-A1F8-EE2F2A6C2656}" type="pres">
      <dgm:prSet presAssocID="{36CB78AB-DFFD-4E03-850A-2F2F8D377940}" presName="composite3" presStyleCnt="0"/>
      <dgm:spPr/>
    </dgm:pt>
    <dgm:pt modelId="{A2A11F68-CF16-4406-B511-345D50C37DA1}" type="pres">
      <dgm:prSet presAssocID="{36CB78AB-DFFD-4E03-850A-2F2F8D377940}" presName="background3" presStyleLbl="node3" presStyleIdx="0" presStyleCnt="2"/>
      <dgm:spPr/>
    </dgm:pt>
    <dgm:pt modelId="{B0BCC304-2054-4BC9-AA09-05E34BC02CBC}" type="pres">
      <dgm:prSet presAssocID="{36CB78AB-DFFD-4E03-850A-2F2F8D377940}" presName="text3" presStyleLbl="fgAcc3" presStyleIdx="0" presStyleCnt="2" custLinFactNeighborX="3632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1638662-AE45-45CB-970F-BD5C26F1E6C0}" type="pres">
      <dgm:prSet presAssocID="{36CB78AB-DFFD-4E03-850A-2F2F8D377940}" presName="hierChild4" presStyleCnt="0"/>
      <dgm:spPr/>
    </dgm:pt>
    <dgm:pt modelId="{6E065411-FBB8-4CB0-AAF3-908AE9A3F13F}" type="pres">
      <dgm:prSet presAssocID="{D8CDD939-CBBE-4676-A80F-311D92D2ED54}" presName="Name17" presStyleLbl="parChTrans1D3" presStyleIdx="1" presStyleCnt="2"/>
      <dgm:spPr/>
      <dgm:t>
        <a:bodyPr/>
        <a:lstStyle/>
        <a:p>
          <a:endParaRPr lang="en-US"/>
        </a:p>
      </dgm:t>
    </dgm:pt>
    <dgm:pt modelId="{0DAD0812-511C-4E7C-9854-0FF161168700}" type="pres">
      <dgm:prSet presAssocID="{D417644B-C497-45C3-8EC1-4AA9EA5F7B40}" presName="hierRoot3" presStyleCnt="0"/>
      <dgm:spPr/>
    </dgm:pt>
    <dgm:pt modelId="{CF426230-03DF-4B6F-97C2-7DCDCE55CE44}" type="pres">
      <dgm:prSet presAssocID="{D417644B-C497-45C3-8EC1-4AA9EA5F7B40}" presName="composite3" presStyleCnt="0"/>
      <dgm:spPr/>
    </dgm:pt>
    <dgm:pt modelId="{3B027346-7D90-43D2-A8E4-4316387F9839}" type="pres">
      <dgm:prSet presAssocID="{D417644B-C497-45C3-8EC1-4AA9EA5F7B40}" presName="background3" presStyleLbl="node3" presStyleIdx="1" presStyleCnt="2"/>
      <dgm:spPr/>
    </dgm:pt>
    <dgm:pt modelId="{4C8D6B6B-D7D4-47F3-BD39-FA1E0F2A2CED}" type="pres">
      <dgm:prSet presAssocID="{D417644B-C497-45C3-8EC1-4AA9EA5F7B40}" presName="text3" presStyleLbl="fgAcc3" presStyleIdx="1" presStyleCnt="2" custLinFactNeighborX="53730" custLinFactNeighborY="14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C38C734-DD85-4174-B230-308C69F044FC}" type="pres">
      <dgm:prSet presAssocID="{D417644B-C497-45C3-8EC1-4AA9EA5F7B40}" presName="hierChild4" presStyleCnt="0"/>
      <dgm:spPr/>
    </dgm:pt>
    <dgm:pt modelId="{027359DD-114A-4AE1-A0DA-60595EEC7C73}" type="pres">
      <dgm:prSet presAssocID="{BA5F3687-5711-451D-B4C8-F503D2F698A0}" presName="Name23" presStyleLbl="parChTrans1D4" presStyleIdx="0" presStyleCnt="4"/>
      <dgm:spPr/>
      <dgm:t>
        <a:bodyPr/>
        <a:lstStyle/>
        <a:p>
          <a:endParaRPr lang="en-US"/>
        </a:p>
      </dgm:t>
    </dgm:pt>
    <dgm:pt modelId="{D27B83E3-399B-4A1C-9CA7-DCCFE7520799}" type="pres">
      <dgm:prSet presAssocID="{CAFB7487-035E-43EC-B978-CE09D2509CF5}" presName="hierRoot4" presStyleCnt="0"/>
      <dgm:spPr/>
    </dgm:pt>
    <dgm:pt modelId="{2085240D-48FD-40D8-9487-A149781152AF}" type="pres">
      <dgm:prSet presAssocID="{CAFB7487-035E-43EC-B978-CE09D2509CF5}" presName="composite4" presStyleCnt="0"/>
      <dgm:spPr/>
    </dgm:pt>
    <dgm:pt modelId="{2194044E-3F1D-49A7-B61B-408B9208EA87}" type="pres">
      <dgm:prSet presAssocID="{CAFB7487-035E-43EC-B978-CE09D2509CF5}" presName="background4" presStyleLbl="node4" presStyleIdx="0" presStyleCnt="4"/>
      <dgm:spPr/>
    </dgm:pt>
    <dgm:pt modelId="{8CFA6B96-8BDA-44FA-A026-CC2DF68A819E}" type="pres">
      <dgm:prSet presAssocID="{CAFB7487-035E-43EC-B978-CE09D2509CF5}" presName="text4" presStyleLbl="fgAcc4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13223E6-5C9D-4AB2-A1DB-C409BCB06B74}" type="pres">
      <dgm:prSet presAssocID="{CAFB7487-035E-43EC-B978-CE09D2509CF5}" presName="hierChild5" presStyleCnt="0"/>
      <dgm:spPr/>
    </dgm:pt>
    <dgm:pt modelId="{DAC0B809-9B80-47C7-905E-9EA0B56C4225}" type="pres">
      <dgm:prSet presAssocID="{DDA65D8B-57A2-4004-A767-A0A052851904}" presName="Name23" presStyleLbl="parChTrans1D4" presStyleIdx="1" presStyleCnt="4"/>
      <dgm:spPr/>
      <dgm:t>
        <a:bodyPr/>
        <a:lstStyle/>
        <a:p>
          <a:endParaRPr lang="en-US"/>
        </a:p>
      </dgm:t>
    </dgm:pt>
    <dgm:pt modelId="{8C2E1D3D-29BE-4D65-B3D7-3857C36F8D75}" type="pres">
      <dgm:prSet presAssocID="{56E65CA9-3706-4B88-A056-8E59F6433E8D}" presName="hierRoot4" presStyleCnt="0"/>
      <dgm:spPr/>
    </dgm:pt>
    <dgm:pt modelId="{225D2901-F80E-4623-8168-E4BEA9157655}" type="pres">
      <dgm:prSet presAssocID="{56E65CA9-3706-4B88-A056-8E59F6433E8D}" presName="composite4" presStyleCnt="0"/>
      <dgm:spPr/>
    </dgm:pt>
    <dgm:pt modelId="{39E01BE7-BE36-4081-A149-E217533DA0D0}" type="pres">
      <dgm:prSet presAssocID="{56E65CA9-3706-4B88-A056-8E59F6433E8D}" presName="background4" presStyleLbl="node4" presStyleIdx="1" presStyleCnt="4"/>
      <dgm:spPr/>
    </dgm:pt>
    <dgm:pt modelId="{B1FE6E0B-64E6-4044-B77F-46BB20266C2E}" type="pres">
      <dgm:prSet presAssocID="{56E65CA9-3706-4B88-A056-8E59F6433E8D}" presName="text4" presStyleLbl="fgAcc4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A89654B-5D76-4B02-B87D-4E56A4990CC7}" type="pres">
      <dgm:prSet presAssocID="{56E65CA9-3706-4B88-A056-8E59F6433E8D}" presName="hierChild5" presStyleCnt="0"/>
      <dgm:spPr/>
    </dgm:pt>
    <dgm:pt modelId="{9C2DF4B9-3ADB-4637-8F82-72EB3ED59EBB}" type="pres">
      <dgm:prSet presAssocID="{6B777499-4404-45B7-A565-16D03DF7D77E}" presName="Name23" presStyleLbl="parChTrans1D4" presStyleIdx="2" presStyleCnt="4"/>
      <dgm:spPr/>
      <dgm:t>
        <a:bodyPr/>
        <a:lstStyle/>
        <a:p>
          <a:endParaRPr lang="en-US"/>
        </a:p>
      </dgm:t>
    </dgm:pt>
    <dgm:pt modelId="{738753D4-B992-41AE-8D79-78CD6DB4E156}" type="pres">
      <dgm:prSet presAssocID="{1A904C29-082F-4B33-A113-3DB15F9F64AA}" presName="hierRoot4" presStyleCnt="0"/>
      <dgm:spPr/>
    </dgm:pt>
    <dgm:pt modelId="{E0FF5632-8834-4C02-B83E-EFFE1595CDCC}" type="pres">
      <dgm:prSet presAssocID="{1A904C29-082F-4B33-A113-3DB15F9F64AA}" presName="composite4" presStyleCnt="0"/>
      <dgm:spPr/>
    </dgm:pt>
    <dgm:pt modelId="{ED2C0DAE-B585-48B6-AAC5-AF4F71945E04}" type="pres">
      <dgm:prSet presAssocID="{1A904C29-082F-4B33-A113-3DB15F9F64AA}" presName="background4" presStyleLbl="node4" presStyleIdx="2" presStyleCnt="4"/>
      <dgm:spPr/>
    </dgm:pt>
    <dgm:pt modelId="{DF3044E7-0D67-4E8D-9C66-44A403B5805B}" type="pres">
      <dgm:prSet presAssocID="{1A904C29-082F-4B33-A113-3DB15F9F64AA}" presName="text4" presStyleLbl="fgAcc4" presStyleIdx="2" presStyleCnt="4" custLinFactNeighborX="-59817" custLinFactNeighborY="527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58478F2-9DAB-497D-B39D-41E10BAC8903}" type="pres">
      <dgm:prSet presAssocID="{1A904C29-082F-4B33-A113-3DB15F9F64AA}" presName="hierChild5" presStyleCnt="0"/>
      <dgm:spPr/>
    </dgm:pt>
    <dgm:pt modelId="{352EF642-EA61-4DCC-AC99-1A84C0EF2919}" type="pres">
      <dgm:prSet presAssocID="{D9D70A04-6F0E-4201-850F-6E24E1EFD468}" presName="Name23" presStyleLbl="parChTrans1D4" presStyleIdx="3" presStyleCnt="4"/>
      <dgm:spPr/>
      <dgm:t>
        <a:bodyPr/>
        <a:lstStyle/>
        <a:p>
          <a:endParaRPr lang="en-US"/>
        </a:p>
      </dgm:t>
    </dgm:pt>
    <dgm:pt modelId="{8AE55C3A-503E-4803-BE58-CB387BC07C24}" type="pres">
      <dgm:prSet presAssocID="{9D4BB4A3-C6D8-44F3-A19C-B5E18CBE650C}" presName="hierRoot4" presStyleCnt="0"/>
      <dgm:spPr/>
    </dgm:pt>
    <dgm:pt modelId="{CC2FD5DA-1C55-4EFC-8F77-4482C3E618DD}" type="pres">
      <dgm:prSet presAssocID="{9D4BB4A3-C6D8-44F3-A19C-B5E18CBE650C}" presName="composite4" presStyleCnt="0"/>
      <dgm:spPr/>
    </dgm:pt>
    <dgm:pt modelId="{C1B9B398-A3B8-4C95-AD61-FE7979F72A40}" type="pres">
      <dgm:prSet presAssocID="{9D4BB4A3-C6D8-44F3-A19C-B5E18CBE650C}" presName="background4" presStyleLbl="node4" presStyleIdx="3" presStyleCnt="4"/>
      <dgm:spPr/>
    </dgm:pt>
    <dgm:pt modelId="{8EF4BB4B-5417-46F4-BFA0-847475B1BF18}" type="pres">
      <dgm:prSet presAssocID="{9D4BB4A3-C6D8-44F3-A19C-B5E18CBE650C}" presName="text4" presStyleLbl="fgAcc4" presStyleIdx="3" presStyleCnt="4" custLinFactNeighborX="-15733" custLinFactNeighborY="-659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E65EB0F-C446-4CA4-8ED1-C2EC5979E5E8}" type="pres">
      <dgm:prSet presAssocID="{9D4BB4A3-C6D8-44F3-A19C-B5E18CBE650C}" presName="hierChild5" presStyleCnt="0"/>
      <dgm:spPr/>
    </dgm:pt>
    <dgm:pt modelId="{ECECC5B5-D0B8-417E-B036-D327607D00C3}" type="pres">
      <dgm:prSet presAssocID="{34E7E707-0E35-4026-9050-340FA32C63D7}" presName="Name10" presStyleLbl="parChTrans1D2" presStyleIdx="1" presStyleCnt="2"/>
      <dgm:spPr/>
      <dgm:t>
        <a:bodyPr/>
        <a:lstStyle/>
        <a:p>
          <a:endParaRPr lang="en-US"/>
        </a:p>
      </dgm:t>
    </dgm:pt>
    <dgm:pt modelId="{B9F6F40B-0860-4455-9E6B-64EF2A20324C}" type="pres">
      <dgm:prSet presAssocID="{8B1A881A-E2EE-48FD-B7E7-F8DE456D1082}" presName="hierRoot2" presStyleCnt="0"/>
      <dgm:spPr/>
    </dgm:pt>
    <dgm:pt modelId="{5846D717-12EC-43D0-BBC8-76CE54094C6E}" type="pres">
      <dgm:prSet presAssocID="{8B1A881A-E2EE-48FD-B7E7-F8DE456D1082}" presName="composite2" presStyleCnt="0"/>
      <dgm:spPr/>
    </dgm:pt>
    <dgm:pt modelId="{F070D654-E54C-4838-AB42-4183A788390D}" type="pres">
      <dgm:prSet presAssocID="{8B1A881A-E2EE-48FD-B7E7-F8DE456D1082}" presName="background2" presStyleLbl="node2" presStyleIdx="1" presStyleCnt="2"/>
      <dgm:spPr/>
    </dgm:pt>
    <dgm:pt modelId="{E49A0437-84F7-46EC-898C-19515427F014}" type="pres">
      <dgm:prSet presAssocID="{8B1A881A-E2EE-48FD-B7E7-F8DE456D1082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DDC0DF1-9747-4DA3-908C-35C01FF4B9D9}" type="pres">
      <dgm:prSet presAssocID="{8B1A881A-E2EE-48FD-B7E7-F8DE456D1082}" presName="hierChild3" presStyleCnt="0"/>
      <dgm:spPr/>
    </dgm:pt>
  </dgm:ptLst>
  <dgm:cxnLst>
    <dgm:cxn modelId="{766F80E5-F6A6-9949-B5EE-7F1355C4CAC2}" type="presOf" srcId="{14EBD566-CD99-43E5-888A-028473B5FA3E}" destId="{F21BFC98-29EB-40A7-8DBD-6A65F2DB0F4B}" srcOrd="0" destOrd="0" presId="urn:microsoft.com/office/officeart/2005/8/layout/hierarchy1"/>
    <dgm:cxn modelId="{44D43CE5-DC1D-B34A-9B6D-B80435D4D1DC}" type="presOf" srcId="{2E42514D-C776-42D3-9CD7-D7132129252F}" destId="{22F756CA-2902-4386-8627-B61314D16C62}" srcOrd="0" destOrd="0" presId="urn:microsoft.com/office/officeart/2005/8/layout/hierarchy1"/>
    <dgm:cxn modelId="{2905AB6C-9294-444D-810B-B271D8B80B3E}" srcId="{D417644B-C497-45C3-8EC1-4AA9EA5F7B40}" destId="{CAFB7487-035E-43EC-B978-CE09D2509CF5}" srcOrd="0" destOrd="0" parTransId="{BA5F3687-5711-451D-B4C8-F503D2F698A0}" sibTransId="{763B7289-9838-4FAE-B66D-019D2FFA851F}"/>
    <dgm:cxn modelId="{34B1BDEF-30E6-9547-B52C-7341B37FFF20}" type="presOf" srcId="{D9D70A04-6F0E-4201-850F-6E24E1EFD468}" destId="{352EF642-EA61-4DCC-AC99-1A84C0EF2919}" srcOrd="0" destOrd="0" presId="urn:microsoft.com/office/officeart/2005/8/layout/hierarchy1"/>
    <dgm:cxn modelId="{DF6204E4-D0BB-5A4A-A238-A48C537BD22F}" type="presOf" srcId="{DDA65D8B-57A2-4004-A767-A0A052851904}" destId="{DAC0B809-9B80-47C7-905E-9EA0B56C4225}" srcOrd="0" destOrd="0" presId="urn:microsoft.com/office/officeart/2005/8/layout/hierarchy1"/>
    <dgm:cxn modelId="{34AA564D-3D32-754A-9DC6-ADD5231B2D9B}" type="presOf" srcId="{D8CDD939-CBBE-4676-A80F-311D92D2ED54}" destId="{6E065411-FBB8-4CB0-AAF3-908AE9A3F13F}" srcOrd="0" destOrd="0" presId="urn:microsoft.com/office/officeart/2005/8/layout/hierarchy1"/>
    <dgm:cxn modelId="{2753805E-0AEE-451D-8F32-B0E8BA5678F8}" srcId="{56E65CA9-3706-4B88-A056-8E59F6433E8D}" destId="{1A904C29-082F-4B33-A113-3DB15F9F64AA}" srcOrd="0" destOrd="0" parTransId="{6B777499-4404-45B7-A565-16D03DF7D77E}" sibTransId="{FBC74E53-A234-463C-B130-43B4D554AE5F}"/>
    <dgm:cxn modelId="{D844CD31-491D-064D-B16A-0E40F71B015C}" type="presOf" srcId="{10D1323C-4FD0-401A-B5AD-688C9E4DB813}" destId="{53008C15-D04E-42E2-90FE-BAE82631283B}" srcOrd="0" destOrd="0" presId="urn:microsoft.com/office/officeart/2005/8/layout/hierarchy1"/>
    <dgm:cxn modelId="{15E41914-5129-4941-9BA4-5D8BCDDAF449}" srcId="{14EBD566-CD99-43E5-888A-028473B5FA3E}" destId="{D417644B-C497-45C3-8EC1-4AA9EA5F7B40}" srcOrd="1" destOrd="0" parTransId="{D8CDD939-CBBE-4676-A80F-311D92D2ED54}" sibTransId="{7AC11622-C879-4471-976E-21139791E491}"/>
    <dgm:cxn modelId="{4F538E4E-EFB2-9147-A3D5-A8EF6A82EF23}" type="presOf" srcId="{8B1A881A-E2EE-48FD-B7E7-F8DE456D1082}" destId="{E49A0437-84F7-46EC-898C-19515427F014}" srcOrd="0" destOrd="0" presId="urn:microsoft.com/office/officeart/2005/8/layout/hierarchy1"/>
    <dgm:cxn modelId="{330BD4B6-47B9-4E2A-B5D9-8572DD08C2F8}" srcId="{549DF163-C08F-42A1-9930-7D0A5CDCE243}" destId="{8B1A881A-E2EE-48FD-B7E7-F8DE456D1082}" srcOrd="1" destOrd="0" parTransId="{34E7E707-0E35-4026-9050-340FA32C63D7}" sibTransId="{FB094C79-E63E-40F0-98C0-AE7A038900FE}"/>
    <dgm:cxn modelId="{C7804028-D1A2-884F-8D4F-0CB9D192A0E6}" type="presOf" srcId="{1A904C29-082F-4B33-A113-3DB15F9F64AA}" destId="{DF3044E7-0D67-4E8D-9C66-44A403B5805B}" srcOrd="0" destOrd="0" presId="urn:microsoft.com/office/officeart/2005/8/layout/hierarchy1"/>
    <dgm:cxn modelId="{4A155E08-1CA8-DA46-A6D6-F227B89C77CE}" type="presOf" srcId="{BA5F3687-5711-451D-B4C8-F503D2F698A0}" destId="{027359DD-114A-4AE1-A0DA-60595EEC7C73}" srcOrd="0" destOrd="0" presId="urn:microsoft.com/office/officeart/2005/8/layout/hierarchy1"/>
    <dgm:cxn modelId="{FD1E3490-E37C-4FAD-B592-29A436F530E3}" srcId="{14EBD566-CD99-43E5-888A-028473B5FA3E}" destId="{36CB78AB-DFFD-4E03-850A-2F2F8D377940}" srcOrd="0" destOrd="0" parTransId="{2E42514D-C776-42D3-9CD7-D7132129252F}" sibTransId="{AD7EFE78-88A5-46AF-942D-3CDD398FF720}"/>
    <dgm:cxn modelId="{723B71A0-94AF-D648-A63E-83FF7F939B8C}" type="presOf" srcId="{CAFB7487-035E-43EC-B978-CE09D2509CF5}" destId="{8CFA6B96-8BDA-44FA-A026-CC2DF68A819E}" srcOrd="0" destOrd="0" presId="urn:microsoft.com/office/officeart/2005/8/layout/hierarchy1"/>
    <dgm:cxn modelId="{91D92D47-F9CB-42E1-9431-25063552EE85}" srcId="{D417644B-C497-45C3-8EC1-4AA9EA5F7B40}" destId="{56E65CA9-3706-4B88-A056-8E59F6433E8D}" srcOrd="1" destOrd="0" parTransId="{DDA65D8B-57A2-4004-A767-A0A052851904}" sibTransId="{87EB67AF-BDFB-4791-A5BD-3E4625E5A9D2}"/>
    <dgm:cxn modelId="{2878EFE4-A210-824E-B08F-CAB0A96126A7}" type="presOf" srcId="{34E7E707-0E35-4026-9050-340FA32C63D7}" destId="{ECECC5B5-D0B8-417E-B036-D327607D00C3}" srcOrd="0" destOrd="0" presId="urn:microsoft.com/office/officeart/2005/8/layout/hierarchy1"/>
    <dgm:cxn modelId="{8D05DDD0-A501-DF41-9DE2-28A45E9E3037}" type="presOf" srcId="{6B777499-4404-45B7-A565-16D03DF7D77E}" destId="{9C2DF4B9-3ADB-4637-8F82-72EB3ED59EBB}" srcOrd="0" destOrd="0" presId="urn:microsoft.com/office/officeart/2005/8/layout/hierarchy1"/>
    <dgm:cxn modelId="{E3BAB576-863A-2944-ADD7-754A6D204B5B}" type="presOf" srcId="{36CB78AB-DFFD-4E03-850A-2F2F8D377940}" destId="{B0BCC304-2054-4BC9-AA09-05E34BC02CBC}" srcOrd="0" destOrd="0" presId="urn:microsoft.com/office/officeart/2005/8/layout/hierarchy1"/>
    <dgm:cxn modelId="{E4F88950-0FEB-4A6A-A8ED-716F1C5890ED}" srcId="{56E65CA9-3706-4B88-A056-8E59F6433E8D}" destId="{9D4BB4A3-C6D8-44F3-A19C-B5E18CBE650C}" srcOrd="1" destOrd="0" parTransId="{D9D70A04-6F0E-4201-850F-6E24E1EFD468}" sibTransId="{87509B7C-CE83-48AB-8913-9DEC053022C7}"/>
    <dgm:cxn modelId="{7F098512-B607-422C-8271-0822E03ABDD9}" srcId="{549DF163-C08F-42A1-9930-7D0A5CDCE243}" destId="{14EBD566-CD99-43E5-888A-028473B5FA3E}" srcOrd="0" destOrd="0" parTransId="{10D1323C-4FD0-401A-B5AD-688C9E4DB813}" sibTransId="{031ACF9E-5844-4609-BC13-BC16076246C6}"/>
    <dgm:cxn modelId="{5B28DC64-787B-D345-B8D8-B0DBEE8FEECD}" type="presOf" srcId="{549DF163-C08F-42A1-9930-7D0A5CDCE243}" destId="{B72C4A04-AA54-4B64-ADD8-D3E5BA780EE7}" srcOrd="0" destOrd="0" presId="urn:microsoft.com/office/officeart/2005/8/layout/hierarchy1"/>
    <dgm:cxn modelId="{2F4E7090-F101-DD41-9940-4DF2DE427FD8}" type="presOf" srcId="{02403727-8F73-47D7-965C-D868384053C6}" destId="{C71F4955-BF6B-48D7-9F8D-C8E04D24BD1D}" srcOrd="0" destOrd="0" presId="urn:microsoft.com/office/officeart/2005/8/layout/hierarchy1"/>
    <dgm:cxn modelId="{A14C723D-30B1-E14E-BD92-78FDB89FFA86}" type="presOf" srcId="{9D4BB4A3-C6D8-44F3-A19C-B5E18CBE650C}" destId="{8EF4BB4B-5417-46F4-BFA0-847475B1BF18}" srcOrd="0" destOrd="0" presId="urn:microsoft.com/office/officeart/2005/8/layout/hierarchy1"/>
    <dgm:cxn modelId="{7F28C2A0-11FF-7147-AA44-E36062799530}" type="presOf" srcId="{56E65CA9-3706-4B88-A056-8E59F6433E8D}" destId="{B1FE6E0B-64E6-4044-B77F-46BB20266C2E}" srcOrd="0" destOrd="0" presId="urn:microsoft.com/office/officeart/2005/8/layout/hierarchy1"/>
    <dgm:cxn modelId="{9A9C27EF-014D-B343-ADB4-9B1E4621DFF1}" type="presOf" srcId="{D417644B-C497-45C3-8EC1-4AA9EA5F7B40}" destId="{4C8D6B6B-D7D4-47F3-BD39-FA1E0F2A2CED}" srcOrd="0" destOrd="0" presId="urn:microsoft.com/office/officeart/2005/8/layout/hierarchy1"/>
    <dgm:cxn modelId="{0DE31DED-D108-4D2D-8D3B-F552F8783DFE}" srcId="{02403727-8F73-47D7-965C-D868384053C6}" destId="{549DF163-C08F-42A1-9930-7D0A5CDCE243}" srcOrd="0" destOrd="0" parTransId="{4EBD6922-6716-4E0D-9F07-A84645FE81BD}" sibTransId="{055C6723-3509-4BA4-93A2-FF613685F627}"/>
    <dgm:cxn modelId="{B9543DF4-F069-9E48-AD9D-1EE7B21F494A}" type="presParOf" srcId="{C71F4955-BF6B-48D7-9F8D-C8E04D24BD1D}" destId="{CF12C681-F84B-47E7-B440-49F04E3067AF}" srcOrd="0" destOrd="0" presId="urn:microsoft.com/office/officeart/2005/8/layout/hierarchy1"/>
    <dgm:cxn modelId="{59A2D1DE-0206-AA4F-8E2E-0AE0D3F607BF}" type="presParOf" srcId="{CF12C681-F84B-47E7-B440-49F04E3067AF}" destId="{C50A7308-AE32-4147-83CF-D5B166ECFCE6}" srcOrd="0" destOrd="0" presId="urn:microsoft.com/office/officeart/2005/8/layout/hierarchy1"/>
    <dgm:cxn modelId="{03C66CFD-469B-2241-8669-3E3CC8C1863B}" type="presParOf" srcId="{C50A7308-AE32-4147-83CF-D5B166ECFCE6}" destId="{5F9A7DC4-48C6-4667-8BFF-2EC12132030C}" srcOrd="0" destOrd="0" presId="urn:microsoft.com/office/officeart/2005/8/layout/hierarchy1"/>
    <dgm:cxn modelId="{123C50D1-FE34-E449-A533-27765C2E79DE}" type="presParOf" srcId="{C50A7308-AE32-4147-83CF-D5B166ECFCE6}" destId="{B72C4A04-AA54-4B64-ADD8-D3E5BA780EE7}" srcOrd="1" destOrd="0" presId="urn:microsoft.com/office/officeart/2005/8/layout/hierarchy1"/>
    <dgm:cxn modelId="{2EB9F461-8E3C-BD4F-98A1-94A2352CFADF}" type="presParOf" srcId="{CF12C681-F84B-47E7-B440-49F04E3067AF}" destId="{C8E60DC5-7A33-499D-8FB0-530E932CEBDD}" srcOrd="1" destOrd="0" presId="urn:microsoft.com/office/officeart/2005/8/layout/hierarchy1"/>
    <dgm:cxn modelId="{19589757-7F16-C04F-AB9A-097D177FF4C8}" type="presParOf" srcId="{C8E60DC5-7A33-499D-8FB0-530E932CEBDD}" destId="{53008C15-D04E-42E2-90FE-BAE82631283B}" srcOrd="0" destOrd="0" presId="urn:microsoft.com/office/officeart/2005/8/layout/hierarchy1"/>
    <dgm:cxn modelId="{C4C48A95-012E-9045-9557-2ABB8AB4456E}" type="presParOf" srcId="{C8E60DC5-7A33-499D-8FB0-530E932CEBDD}" destId="{B05C157F-4F06-42B3-96DF-B7BAEC1BA19F}" srcOrd="1" destOrd="0" presId="urn:microsoft.com/office/officeart/2005/8/layout/hierarchy1"/>
    <dgm:cxn modelId="{135B575B-FD7D-8348-8979-A6D3B92C2CCA}" type="presParOf" srcId="{B05C157F-4F06-42B3-96DF-B7BAEC1BA19F}" destId="{1A9BB571-367A-4EA5-AA44-4EFC5B08D1C5}" srcOrd="0" destOrd="0" presId="urn:microsoft.com/office/officeart/2005/8/layout/hierarchy1"/>
    <dgm:cxn modelId="{51EDC9FE-1E0F-184E-B7B4-23BB2C0E0B9C}" type="presParOf" srcId="{1A9BB571-367A-4EA5-AA44-4EFC5B08D1C5}" destId="{F7E6DF4A-8197-473A-ABE0-88B9C8DB9D6F}" srcOrd="0" destOrd="0" presId="urn:microsoft.com/office/officeart/2005/8/layout/hierarchy1"/>
    <dgm:cxn modelId="{450E8F2A-14AE-8B48-965C-D68C42B1E533}" type="presParOf" srcId="{1A9BB571-367A-4EA5-AA44-4EFC5B08D1C5}" destId="{F21BFC98-29EB-40A7-8DBD-6A65F2DB0F4B}" srcOrd="1" destOrd="0" presId="urn:microsoft.com/office/officeart/2005/8/layout/hierarchy1"/>
    <dgm:cxn modelId="{1851B52F-549D-144C-98DE-38F82CD98C3C}" type="presParOf" srcId="{B05C157F-4F06-42B3-96DF-B7BAEC1BA19F}" destId="{EC7CEEA3-9EE7-4A9D-916C-ADB20919B80F}" srcOrd="1" destOrd="0" presId="urn:microsoft.com/office/officeart/2005/8/layout/hierarchy1"/>
    <dgm:cxn modelId="{62121EFD-41A8-3B4B-8336-D833689F4ED3}" type="presParOf" srcId="{EC7CEEA3-9EE7-4A9D-916C-ADB20919B80F}" destId="{22F756CA-2902-4386-8627-B61314D16C62}" srcOrd="0" destOrd="0" presId="urn:microsoft.com/office/officeart/2005/8/layout/hierarchy1"/>
    <dgm:cxn modelId="{BB266637-3420-4641-8F00-DB7149BE1CF5}" type="presParOf" srcId="{EC7CEEA3-9EE7-4A9D-916C-ADB20919B80F}" destId="{71458042-8CCA-435A-9A69-C10B6F7C573D}" srcOrd="1" destOrd="0" presId="urn:microsoft.com/office/officeart/2005/8/layout/hierarchy1"/>
    <dgm:cxn modelId="{6E180E89-04B5-9147-A966-08EACD251503}" type="presParOf" srcId="{71458042-8CCA-435A-9A69-C10B6F7C573D}" destId="{21725274-BE0C-4E5D-A1F8-EE2F2A6C2656}" srcOrd="0" destOrd="0" presId="urn:microsoft.com/office/officeart/2005/8/layout/hierarchy1"/>
    <dgm:cxn modelId="{783AC8E9-BCC2-0244-806B-873B57A50A69}" type="presParOf" srcId="{21725274-BE0C-4E5D-A1F8-EE2F2A6C2656}" destId="{A2A11F68-CF16-4406-B511-345D50C37DA1}" srcOrd="0" destOrd="0" presId="urn:microsoft.com/office/officeart/2005/8/layout/hierarchy1"/>
    <dgm:cxn modelId="{D5561ECA-1D5F-6148-B164-6FE66EEDA50B}" type="presParOf" srcId="{21725274-BE0C-4E5D-A1F8-EE2F2A6C2656}" destId="{B0BCC304-2054-4BC9-AA09-05E34BC02CBC}" srcOrd="1" destOrd="0" presId="urn:microsoft.com/office/officeart/2005/8/layout/hierarchy1"/>
    <dgm:cxn modelId="{E1AC1141-ADAB-E04E-BE2D-F10BCE0178A9}" type="presParOf" srcId="{71458042-8CCA-435A-9A69-C10B6F7C573D}" destId="{F1638662-AE45-45CB-970F-BD5C26F1E6C0}" srcOrd="1" destOrd="0" presId="urn:microsoft.com/office/officeart/2005/8/layout/hierarchy1"/>
    <dgm:cxn modelId="{A4E5E9A7-0514-B44C-B446-ADC6022F55D8}" type="presParOf" srcId="{EC7CEEA3-9EE7-4A9D-916C-ADB20919B80F}" destId="{6E065411-FBB8-4CB0-AAF3-908AE9A3F13F}" srcOrd="2" destOrd="0" presId="urn:microsoft.com/office/officeart/2005/8/layout/hierarchy1"/>
    <dgm:cxn modelId="{EEDD3B51-6FAB-2F4F-A417-CE1B203E8E6E}" type="presParOf" srcId="{EC7CEEA3-9EE7-4A9D-916C-ADB20919B80F}" destId="{0DAD0812-511C-4E7C-9854-0FF161168700}" srcOrd="3" destOrd="0" presId="urn:microsoft.com/office/officeart/2005/8/layout/hierarchy1"/>
    <dgm:cxn modelId="{29B82055-2C21-594A-9E58-4C8BC87306FD}" type="presParOf" srcId="{0DAD0812-511C-4E7C-9854-0FF161168700}" destId="{CF426230-03DF-4B6F-97C2-7DCDCE55CE44}" srcOrd="0" destOrd="0" presId="urn:microsoft.com/office/officeart/2005/8/layout/hierarchy1"/>
    <dgm:cxn modelId="{B245D3AD-7BFC-1942-A898-F926E3706FCB}" type="presParOf" srcId="{CF426230-03DF-4B6F-97C2-7DCDCE55CE44}" destId="{3B027346-7D90-43D2-A8E4-4316387F9839}" srcOrd="0" destOrd="0" presId="urn:microsoft.com/office/officeart/2005/8/layout/hierarchy1"/>
    <dgm:cxn modelId="{20C13F32-5517-2245-80D4-A3E12BCCE526}" type="presParOf" srcId="{CF426230-03DF-4B6F-97C2-7DCDCE55CE44}" destId="{4C8D6B6B-D7D4-47F3-BD39-FA1E0F2A2CED}" srcOrd="1" destOrd="0" presId="urn:microsoft.com/office/officeart/2005/8/layout/hierarchy1"/>
    <dgm:cxn modelId="{3BC01310-2756-0944-9571-933C87BF0E8D}" type="presParOf" srcId="{0DAD0812-511C-4E7C-9854-0FF161168700}" destId="{1C38C734-DD85-4174-B230-308C69F044FC}" srcOrd="1" destOrd="0" presId="urn:microsoft.com/office/officeart/2005/8/layout/hierarchy1"/>
    <dgm:cxn modelId="{00DF2681-302F-BC47-A0F6-8237351E6CA4}" type="presParOf" srcId="{1C38C734-DD85-4174-B230-308C69F044FC}" destId="{027359DD-114A-4AE1-A0DA-60595EEC7C73}" srcOrd="0" destOrd="0" presId="urn:microsoft.com/office/officeart/2005/8/layout/hierarchy1"/>
    <dgm:cxn modelId="{3F0D287E-EB05-7640-A0E5-8BE9EF3473C9}" type="presParOf" srcId="{1C38C734-DD85-4174-B230-308C69F044FC}" destId="{D27B83E3-399B-4A1C-9CA7-DCCFE7520799}" srcOrd="1" destOrd="0" presId="urn:microsoft.com/office/officeart/2005/8/layout/hierarchy1"/>
    <dgm:cxn modelId="{AEF117DE-4129-2E47-9104-CBF19055A775}" type="presParOf" srcId="{D27B83E3-399B-4A1C-9CA7-DCCFE7520799}" destId="{2085240D-48FD-40D8-9487-A149781152AF}" srcOrd="0" destOrd="0" presId="urn:microsoft.com/office/officeart/2005/8/layout/hierarchy1"/>
    <dgm:cxn modelId="{B627B40D-E924-2D4D-9E19-EB989DF4E1AF}" type="presParOf" srcId="{2085240D-48FD-40D8-9487-A149781152AF}" destId="{2194044E-3F1D-49A7-B61B-408B9208EA87}" srcOrd="0" destOrd="0" presId="urn:microsoft.com/office/officeart/2005/8/layout/hierarchy1"/>
    <dgm:cxn modelId="{8EE259ED-6904-FC4D-8DFF-2099FA57398D}" type="presParOf" srcId="{2085240D-48FD-40D8-9487-A149781152AF}" destId="{8CFA6B96-8BDA-44FA-A026-CC2DF68A819E}" srcOrd="1" destOrd="0" presId="urn:microsoft.com/office/officeart/2005/8/layout/hierarchy1"/>
    <dgm:cxn modelId="{0950298A-D40B-D340-B07C-D913996E9DBC}" type="presParOf" srcId="{D27B83E3-399B-4A1C-9CA7-DCCFE7520799}" destId="{213223E6-5C9D-4AB2-A1DB-C409BCB06B74}" srcOrd="1" destOrd="0" presId="urn:microsoft.com/office/officeart/2005/8/layout/hierarchy1"/>
    <dgm:cxn modelId="{EE5A5637-B85B-9E4D-89C5-1F18623BC346}" type="presParOf" srcId="{1C38C734-DD85-4174-B230-308C69F044FC}" destId="{DAC0B809-9B80-47C7-905E-9EA0B56C4225}" srcOrd="2" destOrd="0" presId="urn:microsoft.com/office/officeart/2005/8/layout/hierarchy1"/>
    <dgm:cxn modelId="{75512C49-F804-4948-95DB-0473AAAC364B}" type="presParOf" srcId="{1C38C734-DD85-4174-B230-308C69F044FC}" destId="{8C2E1D3D-29BE-4D65-B3D7-3857C36F8D75}" srcOrd="3" destOrd="0" presId="urn:microsoft.com/office/officeart/2005/8/layout/hierarchy1"/>
    <dgm:cxn modelId="{BE9C53E1-3253-F142-8C79-573DC3E9A940}" type="presParOf" srcId="{8C2E1D3D-29BE-4D65-B3D7-3857C36F8D75}" destId="{225D2901-F80E-4623-8168-E4BEA9157655}" srcOrd="0" destOrd="0" presId="urn:microsoft.com/office/officeart/2005/8/layout/hierarchy1"/>
    <dgm:cxn modelId="{03994435-BB65-5C43-9775-20089F2C4A91}" type="presParOf" srcId="{225D2901-F80E-4623-8168-E4BEA9157655}" destId="{39E01BE7-BE36-4081-A149-E217533DA0D0}" srcOrd="0" destOrd="0" presId="urn:microsoft.com/office/officeart/2005/8/layout/hierarchy1"/>
    <dgm:cxn modelId="{9C5082F5-A5A8-4541-9837-2AC2D8D04768}" type="presParOf" srcId="{225D2901-F80E-4623-8168-E4BEA9157655}" destId="{B1FE6E0B-64E6-4044-B77F-46BB20266C2E}" srcOrd="1" destOrd="0" presId="urn:microsoft.com/office/officeart/2005/8/layout/hierarchy1"/>
    <dgm:cxn modelId="{252AFE87-B6F6-CC43-B9BE-CC7779A15D00}" type="presParOf" srcId="{8C2E1D3D-29BE-4D65-B3D7-3857C36F8D75}" destId="{DA89654B-5D76-4B02-B87D-4E56A4990CC7}" srcOrd="1" destOrd="0" presId="urn:microsoft.com/office/officeart/2005/8/layout/hierarchy1"/>
    <dgm:cxn modelId="{E563C2C7-DC31-264E-B31F-C50E503FCAB1}" type="presParOf" srcId="{DA89654B-5D76-4B02-B87D-4E56A4990CC7}" destId="{9C2DF4B9-3ADB-4637-8F82-72EB3ED59EBB}" srcOrd="0" destOrd="0" presId="urn:microsoft.com/office/officeart/2005/8/layout/hierarchy1"/>
    <dgm:cxn modelId="{4247D689-0BE4-C549-882C-6E0176ABB652}" type="presParOf" srcId="{DA89654B-5D76-4B02-B87D-4E56A4990CC7}" destId="{738753D4-B992-41AE-8D79-78CD6DB4E156}" srcOrd="1" destOrd="0" presId="urn:microsoft.com/office/officeart/2005/8/layout/hierarchy1"/>
    <dgm:cxn modelId="{3400AC30-FFDD-324E-B666-92468E933AEB}" type="presParOf" srcId="{738753D4-B992-41AE-8D79-78CD6DB4E156}" destId="{E0FF5632-8834-4C02-B83E-EFFE1595CDCC}" srcOrd="0" destOrd="0" presId="urn:microsoft.com/office/officeart/2005/8/layout/hierarchy1"/>
    <dgm:cxn modelId="{4C191C8A-C6EE-694B-B462-22210E0146AD}" type="presParOf" srcId="{E0FF5632-8834-4C02-B83E-EFFE1595CDCC}" destId="{ED2C0DAE-B585-48B6-AAC5-AF4F71945E04}" srcOrd="0" destOrd="0" presId="urn:microsoft.com/office/officeart/2005/8/layout/hierarchy1"/>
    <dgm:cxn modelId="{627E8A2C-C3E2-FD4B-9F57-B51C0C7187DE}" type="presParOf" srcId="{E0FF5632-8834-4C02-B83E-EFFE1595CDCC}" destId="{DF3044E7-0D67-4E8D-9C66-44A403B5805B}" srcOrd="1" destOrd="0" presId="urn:microsoft.com/office/officeart/2005/8/layout/hierarchy1"/>
    <dgm:cxn modelId="{001DD111-11C1-E647-BD4F-4FDBD6627F2D}" type="presParOf" srcId="{738753D4-B992-41AE-8D79-78CD6DB4E156}" destId="{F58478F2-9DAB-497D-B39D-41E10BAC8903}" srcOrd="1" destOrd="0" presId="urn:microsoft.com/office/officeart/2005/8/layout/hierarchy1"/>
    <dgm:cxn modelId="{14DDA807-3B2C-C048-96B1-9D20AC706495}" type="presParOf" srcId="{DA89654B-5D76-4B02-B87D-4E56A4990CC7}" destId="{352EF642-EA61-4DCC-AC99-1A84C0EF2919}" srcOrd="2" destOrd="0" presId="urn:microsoft.com/office/officeart/2005/8/layout/hierarchy1"/>
    <dgm:cxn modelId="{94193F54-9E40-034D-8E3B-DCCB1674AF7C}" type="presParOf" srcId="{DA89654B-5D76-4B02-B87D-4E56A4990CC7}" destId="{8AE55C3A-503E-4803-BE58-CB387BC07C24}" srcOrd="3" destOrd="0" presId="urn:microsoft.com/office/officeart/2005/8/layout/hierarchy1"/>
    <dgm:cxn modelId="{B1F19BC3-96FF-6F46-BE1F-20CD8CB7D7A3}" type="presParOf" srcId="{8AE55C3A-503E-4803-BE58-CB387BC07C24}" destId="{CC2FD5DA-1C55-4EFC-8F77-4482C3E618DD}" srcOrd="0" destOrd="0" presId="urn:microsoft.com/office/officeart/2005/8/layout/hierarchy1"/>
    <dgm:cxn modelId="{87BB8957-780A-C448-B237-33409079EFCC}" type="presParOf" srcId="{CC2FD5DA-1C55-4EFC-8F77-4482C3E618DD}" destId="{C1B9B398-A3B8-4C95-AD61-FE7979F72A40}" srcOrd="0" destOrd="0" presId="urn:microsoft.com/office/officeart/2005/8/layout/hierarchy1"/>
    <dgm:cxn modelId="{88DE6384-DBC7-FF42-AEB2-FBDA30A95A8F}" type="presParOf" srcId="{CC2FD5DA-1C55-4EFC-8F77-4482C3E618DD}" destId="{8EF4BB4B-5417-46F4-BFA0-847475B1BF18}" srcOrd="1" destOrd="0" presId="urn:microsoft.com/office/officeart/2005/8/layout/hierarchy1"/>
    <dgm:cxn modelId="{CCC28153-C18D-5E43-8960-D4978E4B529E}" type="presParOf" srcId="{8AE55C3A-503E-4803-BE58-CB387BC07C24}" destId="{3E65EB0F-C446-4CA4-8ED1-C2EC5979E5E8}" srcOrd="1" destOrd="0" presId="urn:microsoft.com/office/officeart/2005/8/layout/hierarchy1"/>
    <dgm:cxn modelId="{ADD2A877-E794-B84C-93A1-CD0BA1EC8EFD}" type="presParOf" srcId="{C8E60DC5-7A33-499D-8FB0-530E932CEBDD}" destId="{ECECC5B5-D0B8-417E-B036-D327607D00C3}" srcOrd="2" destOrd="0" presId="urn:microsoft.com/office/officeart/2005/8/layout/hierarchy1"/>
    <dgm:cxn modelId="{DA27867E-BF50-F04E-98D7-6F77E9B49F75}" type="presParOf" srcId="{C8E60DC5-7A33-499D-8FB0-530E932CEBDD}" destId="{B9F6F40B-0860-4455-9E6B-64EF2A20324C}" srcOrd="3" destOrd="0" presId="urn:microsoft.com/office/officeart/2005/8/layout/hierarchy1"/>
    <dgm:cxn modelId="{31327A18-7A69-7B46-9FF9-8C5B61BA4B68}" type="presParOf" srcId="{B9F6F40B-0860-4455-9E6B-64EF2A20324C}" destId="{5846D717-12EC-43D0-BBC8-76CE54094C6E}" srcOrd="0" destOrd="0" presId="urn:microsoft.com/office/officeart/2005/8/layout/hierarchy1"/>
    <dgm:cxn modelId="{ABF9592F-658A-0345-861E-25D14A3C5351}" type="presParOf" srcId="{5846D717-12EC-43D0-BBC8-76CE54094C6E}" destId="{F070D654-E54C-4838-AB42-4183A788390D}" srcOrd="0" destOrd="0" presId="urn:microsoft.com/office/officeart/2005/8/layout/hierarchy1"/>
    <dgm:cxn modelId="{8F9B165F-D1BE-8C45-80BE-9E69D6FBB023}" type="presParOf" srcId="{5846D717-12EC-43D0-BBC8-76CE54094C6E}" destId="{E49A0437-84F7-46EC-898C-19515427F014}" srcOrd="1" destOrd="0" presId="urn:microsoft.com/office/officeart/2005/8/layout/hierarchy1"/>
    <dgm:cxn modelId="{41F827AC-5085-E148-BAAD-187488032FEA}" type="presParOf" srcId="{B9F6F40B-0860-4455-9E6B-64EF2A20324C}" destId="{1DDC0DF1-9747-4DA3-908C-35C01FF4B9D9}" srcOrd="1" destOrd="0" presId="urn:microsoft.com/office/officeart/2005/8/layout/hierarchy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20B6CF0-B3BA-E146-99D1-47181EB48DFB}" type="doc">
      <dgm:prSet loTypeId="urn:microsoft.com/office/officeart/2005/8/layout/process1" loCatId="process" qsTypeId="urn:microsoft.com/office/officeart/2005/8/quickstyle/simple4" qsCatId="simple" csTypeId="urn:microsoft.com/office/officeart/2005/8/colors/accent1_2" csCatId="accent1" phldr="1"/>
      <dgm:spPr/>
    </dgm:pt>
    <dgm:pt modelId="{4E133FBE-36DC-0144-93CB-D96E97609A3F}">
      <dgm:prSet phldrT="[Text]"/>
      <dgm:spPr/>
      <dgm:t>
        <a:bodyPr/>
        <a:lstStyle/>
        <a:p>
          <a:r>
            <a:rPr lang="en-US" dirty="0" smtClean="0"/>
            <a:t>Feasibility study</a:t>
          </a:r>
          <a:endParaRPr lang="en-US" dirty="0"/>
        </a:p>
      </dgm:t>
    </dgm:pt>
    <dgm:pt modelId="{D8A3C826-7095-D344-A66C-4F3AD9CC4605}" type="parTrans" cxnId="{BFB011E4-97FA-834E-8EFD-3E0134E2132A}">
      <dgm:prSet/>
      <dgm:spPr/>
      <dgm:t>
        <a:bodyPr/>
        <a:lstStyle/>
        <a:p>
          <a:endParaRPr lang="en-US"/>
        </a:p>
      </dgm:t>
    </dgm:pt>
    <dgm:pt modelId="{434B6FC8-9ADB-5A41-98A5-9C71F2557178}" type="sibTrans" cxnId="{BFB011E4-97FA-834E-8EFD-3E0134E2132A}">
      <dgm:prSet/>
      <dgm:spPr/>
      <dgm:t>
        <a:bodyPr/>
        <a:lstStyle/>
        <a:p>
          <a:endParaRPr lang="en-US"/>
        </a:p>
      </dgm:t>
    </dgm:pt>
    <dgm:pt modelId="{E0B20508-43CA-C94C-8899-2B6B9C465EF1}">
      <dgm:prSet phldrT="[Text]"/>
      <dgm:spPr/>
      <dgm:t>
        <a:bodyPr/>
        <a:lstStyle/>
        <a:p>
          <a:r>
            <a:rPr lang="en-US" dirty="0" smtClean="0"/>
            <a:t>Plan</a:t>
          </a:r>
          <a:endParaRPr lang="en-US" dirty="0"/>
        </a:p>
      </dgm:t>
    </dgm:pt>
    <dgm:pt modelId="{22FB8BAA-FCE3-3741-A10C-87E1D15B22AB}" type="parTrans" cxnId="{79B52A31-BC8E-6949-B831-F4453BBCA5FB}">
      <dgm:prSet/>
      <dgm:spPr/>
      <dgm:t>
        <a:bodyPr/>
        <a:lstStyle/>
        <a:p>
          <a:endParaRPr lang="en-US"/>
        </a:p>
      </dgm:t>
    </dgm:pt>
    <dgm:pt modelId="{26C93A15-EC65-1A41-8446-57816B6EA5E8}" type="sibTrans" cxnId="{79B52A31-BC8E-6949-B831-F4453BBCA5FB}">
      <dgm:prSet/>
      <dgm:spPr/>
      <dgm:t>
        <a:bodyPr/>
        <a:lstStyle/>
        <a:p>
          <a:endParaRPr lang="en-US"/>
        </a:p>
      </dgm:t>
    </dgm:pt>
    <dgm:pt modelId="{98B306B1-EA13-0E40-A2E5-6904E2ED4555}">
      <dgm:prSet phldrT="[Text]"/>
      <dgm:spPr/>
      <dgm:t>
        <a:bodyPr/>
        <a:lstStyle/>
        <a:p>
          <a:r>
            <a:rPr lang="en-US" dirty="0" smtClean="0"/>
            <a:t>Project execution</a:t>
          </a:r>
          <a:endParaRPr lang="en-US" dirty="0"/>
        </a:p>
      </dgm:t>
    </dgm:pt>
    <dgm:pt modelId="{0CBEB4BF-085E-CC49-953A-A2F342697B23}" type="parTrans" cxnId="{A057C0A1-752D-C541-841F-301A2596B0B4}">
      <dgm:prSet/>
      <dgm:spPr/>
      <dgm:t>
        <a:bodyPr/>
        <a:lstStyle/>
        <a:p>
          <a:endParaRPr lang="en-US"/>
        </a:p>
      </dgm:t>
    </dgm:pt>
    <dgm:pt modelId="{38897630-A003-7E47-9B36-881FDD0736F0}" type="sibTrans" cxnId="{A057C0A1-752D-C541-841F-301A2596B0B4}">
      <dgm:prSet/>
      <dgm:spPr/>
      <dgm:t>
        <a:bodyPr/>
        <a:lstStyle/>
        <a:p>
          <a:endParaRPr lang="en-US"/>
        </a:p>
      </dgm:t>
    </dgm:pt>
    <dgm:pt modelId="{A23898FF-51F9-0240-914D-DEAD5D201F90}" type="pres">
      <dgm:prSet presAssocID="{420B6CF0-B3BA-E146-99D1-47181EB48DFB}" presName="Name0" presStyleCnt="0">
        <dgm:presLayoutVars>
          <dgm:dir/>
          <dgm:resizeHandles val="exact"/>
        </dgm:presLayoutVars>
      </dgm:prSet>
      <dgm:spPr/>
    </dgm:pt>
    <dgm:pt modelId="{F1729992-CBDC-E24F-8CF3-75ECB7DCE38B}" type="pres">
      <dgm:prSet presAssocID="{4E133FBE-36DC-0144-93CB-D96E97609A3F}" presName="node" presStyleLbl="node1" presStyleIdx="0" presStyleCnt="3">
        <dgm:presLayoutVars>
          <dgm:bulletEnabled val="1"/>
        </dgm:presLayoutVars>
      </dgm:prSet>
      <dgm:spPr/>
    </dgm:pt>
    <dgm:pt modelId="{625AEF61-5C96-314F-8F26-5CF1D0D24A06}" type="pres">
      <dgm:prSet presAssocID="{434B6FC8-9ADB-5A41-98A5-9C71F2557178}" presName="sibTrans" presStyleLbl="sibTrans2D1" presStyleIdx="0" presStyleCnt="2"/>
      <dgm:spPr/>
    </dgm:pt>
    <dgm:pt modelId="{2B96FB33-8206-CD41-A528-E042DFC97CF6}" type="pres">
      <dgm:prSet presAssocID="{434B6FC8-9ADB-5A41-98A5-9C71F2557178}" presName="connectorText" presStyleLbl="sibTrans2D1" presStyleIdx="0" presStyleCnt="2"/>
      <dgm:spPr/>
    </dgm:pt>
    <dgm:pt modelId="{21E6BCC5-70BE-A345-9DEC-F1D9F6954F55}" type="pres">
      <dgm:prSet presAssocID="{E0B20508-43CA-C94C-8899-2B6B9C465EF1}" presName="node" presStyleLbl="node1" presStyleIdx="1" presStyleCnt="3">
        <dgm:presLayoutVars>
          <dgm:bulletEnabled val="1"/>
        </dgm:presLayoutVars>
      </dgm:prSet>
      <dgm:spPr/>
    </dgm:pt>
    <dgm:pt modelId="{CC057FFF-DA01-F84C-ADC9-108338EDBAD9}" type="pres">
      <dgm:prSet presAssocID="{26C93A15-EC65-1A41-8446-57816B6EA5E8}" presName="sibTrans" presStyleLbl="sibTrans2D1" presStyleIdx="1" presStyleCnt="2"/>
      <dgm:spPr/>
    </dgm:pt>
    <dgm:pt modelId="{E6F0F82C-1919-AD43-B851-913FAE58720D}" type="pres">
      <dgm:prSet presAssocID="{26C93A15-EC65-1A41-8446-57816B6EA5E8}" presName="connectorText" presStyleLbl="sibTrans2D1" presStyleIdx="1" presStyleCnt="2"/>
      <dgm:spPr/>
    </dgm:pt>
    <dgm:pt modelId="{15437EB1-2B9F-3548-920B-F21EF1156059}" type="pres">
      <dgm:prSet presAssocID="{98B306B1-EA13-0E40-A2E5-6904E2ED4555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D973BE7-9B0C-894B-9DE1-454AD5A2E745}" type="presOf" srcId="{E0B20508-43CA-C94C-8899-2B6B9C465EF1}" destId="{21E6BCC5-70BE-A345-9DEC-F1D9F6954F55}" srcOrd="0" destOrd="0" presId="urn:microsoft.com/office/officeart/2005/8/layout/process1"/>
    <dgm:cxn modelId="{BFB011E4-97FA-834E-8EFD-3E0134E2132A}" srcId="{420B6CF0-B3BA-E146-99D1-47181EB48DFB}" destId="{4E133FBE-36DC-0144-93CB-D96E97609A3F}" srcOrd="0" destOrd="0" parTransId="{D8A3C826-7095-D344-A66C-4F3AD9CC4605}" sibTransId="{434B6FC8-9ADB-5A41-98A5-9C71F2557178}"/>
    <dgm:cxn modelId="{2A4DF446-66E8-9F42-81CF-5BDE84BFEDD3}" type="presOf" srcId="{26C93A15-EC65-1A41-8446-57816B6EA5E8}" destId="{E6F0F82C-1919-AD43-B851-913FAE58720D}" srcOrd="1" destOrd="0" presId="urn:microsoft.com/office/officeart/2005/8/layout/process1"/>
    <dgm:cxn modelId="{E4508B06-D9F4-0640-AC19-1C8ECA8BE1B0}" type="presOf" srcId="{4E133FBE-36DC-0144-93CB-D96E97609A3F}" destId="{F1729992-CBDC-E24F-8CF3-75ECB7DCE38B}" srcOrd="0" destOrd="0" presId="urn:microsoft.com/office/officeart/2005/8/layout/process1"/>
    <dgm:cxn modelId="{79B52A31-BC8E-6949-B831-F4453BBCA5FB}" srcId="{420B6CF0-B3BA-E146-99D1-47181EB48DFB}" destId="{E0B20508-43CA-C94C-8899-2B6B9C465EF1}" srcOrd="1" destOrd="0" parTransId="{22FB8BAA-FCE3-3741-A10C-87E1D15B22AB}" sibTransId="{26C93A15-EC65-1A41-8446-57816B6EA5E8}"/>
    <dgm:cxn modelId="{39C43A4F-F77C-8445-ADD2-0B64479463B0}" type="presOf" srcId="{26C93A15-EC65-1A41-8446-57816B6EA5E8}" destId="{CC057FFF-DA01-F84C-ADC9-108338EDBAD9}" srcOrd="0" destOrd="0" presId="urn:microsoft.com/office/officeart/2005/8/layout/process1"/>
    <dgm:cxn modelId="{988C1D82-8B87-AD4C-B382-EB46676DE539}" type="presOf" srcId="{98B306B1-EA13-0E40-A2E5-6904E2ED4555}" destId="{15437EB1-2B9F-3548-920B-F21EF1156059}" srcOrd="0" destOrd="0" presId="urn:microsoft.com/office/officeart/2005/8/layout/process1"/>
    <dgm:cxn modelId="{6D8950C8-8185-0345-96C0-40B2FC47FB52}" type="presOf" srcId="{434B6FC8-9ADB-5A41-98A5-9C71F2557178}" destId="{625AEF61-5C96-314F-8F26-5CF1D0D24A06}" srcOrd="0" destOrd="0" presId="urn:microsoft.com/office/officeart/2005/8/layout/process1"/>
    <dgm:cxn modelId="{AF909668-BB17-7A4C-88F7-5FC829E9031D}" type="presOf" srcId="{434B6FC8-9ADB-5A41-98A5-9C71F2557178}" destId="{2B96FB33-8206-CD41-A528-E042DFC97CF6}" srcOrd="1" destOrd="0" presId="urn:microsoft.com/office/officeart/2005/8/layout/process1"/>
    <dgm:cxn modelId="{A057C0A1-752D-C541-841F-301A2596B0B4}" srcId="{420B6CF0-B3BA-E146-99D1-47181EB48DFB}" destId="{98B306B1-EA13-0E40-A2E5-6904E2ED4555}" srcOrd="2" destOrd="0" parTransId="{0CBEB4BF-085E-CC49-953A-A2F342697B23}" sibTransId="{38897630-A003-7E47-9B36-881FDD0736F0}"/>
    <dgm:cxn modelId="{8CC98BB3-FCC5-434A-845A-B00F5E02D984}" type="presOf" srcId="{420B6CF0-B3BA-E146-99D1-47181EB48DFB}" destId="{A23898FF-51F9-0240-914D-DEAD5D201F90}" srcOrd="0" destOrd="0" presId="urn:microsoft.com/office/officeart/2005/8/layout/process1"/>
    <dgm:cxn modelId="{CED1C236-B8A9-7A45-B19B-44790150346B}" type="presParOf" srcId="{A23898FF-51F9-0240-914D-DEAD5D201F90}" destId="{F1729992-CBDC-E24F-8CF3-75ECB7DCE38B}" srcOrd="0" destOrd="0" presId="urn:microsoft.com/office/officeart/2005/8/layout/process1"/>
    <dgm:cxn modelId="{5E20B3E8-57B8-9343-939E-70D10D82744C}" type="presParOf" srcId="{A23898FF-51F9-0240-914D-DEAD5D201F90}" destId="{625AEF61-5C96-314F-8F26-5CF1D0D24A06}" srcOrd="1" destOrd="0" presId="urn:microsoft.com/office/officeart/2005/8/layout/process1"/>
    <dgm:cxn modelId="{1E824487-71AF-3045-BC0B-7666C2BCD661}" type="presParOf" srcId="{625AEF61-5C96-314F-8F26-5CF1D0D24A06}" destId="{2B96FB33-8206-CD41-A528-E042DFC97CF6}" srcOrd="0" destOrd="0" presId="urn:microsoft.com/office/officeart/2005/8/layout/process1"/>
    <dgm:cxn modelId="{AA787900-A05D-C24A-96F6-8B995E49D60B}" type="presParOf" srcId="{A23898FF-51F9-0240-914D-DEAD5D201F90}" destId="{21E6BCC5-70BE-A345-9DEC-F1D9F6954F55}" srcOrd="2" destOrd="0" presId="urn:microsoft.com/office/officeart/2005/8/layout/process1"/>
    <dgm:cxn modelId="{32E09D4D-E9C7-4547-BDB8-F1DD93B43274}" type="presParOf" srcId="{A23898FF-51F9-0240-914D-DEAD5D201F90}" destId="{CC057FFF-DA01-F84C-ADC9-108338EDBAD9}" srcOrd="3" destOrd="0" presId="urn:microsoft.com/office/officeart/2005/8/layout/process1"/>
    <dgm:cxn modelId="{6021A8B4-A9DD-BC4D-A2F6-05E7F018C57A}" type="presParOf" srcId="{CC057FFF-DA01-F84C-ADC9-108338EDBAD9}" destId="{E6F0F82C-1919-AD43-B851-913FAE58720D}" srcOrd="0" destOrd="0" presId="urn:microsoft.com/office/officeart/2005/8/layout/process1"/>
    <dgm:cxn modelId="{D862C3AF-5085-8D42-983A-6700D5E08217}" type="presParOf" srcId="{A23898FF-51F9-0240-914D-DEAD5D201F90}" destId="{15437EB1-2B9F-3548-920B-F21EF1156059}" srcOrd="4" destOrd="0" presId="urn:microsoft.com/office/officeart/2005/8/layout/process1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6873D93-DCF6-FB41-A96A-D09E38EE16C5}" type="doc">
      <dgm:prSet loTypeId="urn:microsoft.com/office/officeart/2005/8/layout/process1" loCatId="process" qsTypeId="urn:microsoft.com/office/officeart/2005/8/quickstyle/simple4" qsCatId="simple" csTypeId="urn:microsoft.com/office/officeart/2005/8/colors/accent1_2" csCatId="accent1" phldr="1"/>
      <dgm:spPr/>
    </dgm:pt>
    <dgm:pt modelId="{32C23C5C-B69F-8447-AE8B-1E6596F10AE5}">
      <dgm:prSet phldrT="[Text]"/>
      <dgm:spPr/>
      <dgm:t>
        <a:bodyPr/>
        <a:lstStyle/>
        <a:p>
          <a:r>
            <a:rPr lang="en-US" dirty="0" smtClean="0"/>
            <a:t>Requirements Analysis</a:t>
          </a:r>
          <a:endParaRPr lang="en-US" dirty="0"/>
        </a:p>
      </dgm:t>
    </dgm:pt>
    <dgm:pt modelId="{747AB460-CE1F-4B43-BF35-7D4367FF1563}" type="parTrans" cxnId="{30F98702-DB63-5640-AB76-BD5EBB8F2DB5}">
      <dgm:prSet/>
      <dgm:spPr/>
      <dgm:t>
        <a:bodyPr/>
        <a:lstStyle/>
        <a:p>
          <a:endParaRPr lang="en-US"/>
        </a:p>
      </dgm:t>
    </dgm:pt>
    <dgm:pt modelId="{221F6DF5-EFB7-B346-8FEA-C3AD515FD529}" type="sibTrans" cxnId="{30F98702-DB63-5640-AB76-BD5EBB8F2DB5}">
      <dgm:prSet/>
      <dgm:spPr/>
      <dgm:t>
        <a:bodyPr/>
        <a:lstStyle/>
        <a:p>
          <a:endParaRPr lang="en-US"/>
        </a:p>
      </dgm:t>
    </dgm:pt>
    <dgm:pt modelId="{0F89B637-2401-1941-B83B-1D98C36AB7BF}">
      <dgm:prSet phldrT="[Text]"/>
      <dgm:spPr/>
      <dgm:t>
        <a:bodyPr/>
        <a:lstStyle/>
        <a:p>
          <a:r>
            <a:rPr lang="en-US" dirty="0" smtClean="0"/>
            <a:t>Architecture Design</a:t>
          </a:r>
          <a:endParaRPr lang="en-US" dirty="0"/>
        </a:p>
      </dgm:t>
    </dgm:pt>
    <dgm:pt modelId="{34CB96B3-2BB7-DD49-ABE6-B437FD16D17C}" type="parTrans" cxnId="{46F23464-DDA4-7C43-AEF3-A2C6F3306D47}">
      <dgm:prSet/>
      <dgm:spPr/>
      <dgm:t>
        <a:bodyPr/>
        <a:lstStyle/>
        <a:p>
          <a:endParaRPr lang="en-US"/>
        </a:p>
      </dgm:t>
    </dgm:pt>
    <dgm:pt modelId="{FCE4298F-7AB8-A449-9A6A-AA1D8189980E}" type="sibTrans" cxnId="{46F23464-DDA4-7C43-AEF3-A2C6F3306D47}">
      <dgm:prSet/>
      <dgm:spPr/>
      <dgm:t>
        <a:bodyPr/>
        <a:lstStyle/>
        <a:p>
          <a:endParaRPr lang="en-US"/>
        </a:p>
      </dgm:t>
    </dgm:pt>
    <dgm:pt modelId="{5F3CF743-BCE0-CE49-843B-0C1C0F27820D}">
      <dgm:prSet phldrT="[Text]"/>
      <dgm:spPr/>
      <dgm:t>
        <a:bodyPr/>
        <a:lstStyle/>
        <a:p>
          <a:r>
            <a:rPr lang="en-US" dirty="0" smtClean="0"/>
            <a:t>Detailed Design</a:t>
          </a:r>
          <a:endParaRPr lang="en-US" dirty="0"/>
        </a:p>
      </dgm:t>
    </dgm:pt>
    <dgm:pt modelId="{F7B3CEA4-740F-D742-95CC-DAC0FCD8C40F}" type="parTrans" cxnId="{E426E1CA-6A64-634E-840A-32A5C2E617BE}">
      <dgm:prSet/>
      <dgm:spPr/>
      <dgm:t>
        <a:bodyPr/>
        <a:lstStyle/>
        <a:p>
          <a:endParaRPr lang="en-US"/>
        </a:p>
      </dgm:t>
    </dgm:pt>
    <dgm:pt modelId="{A423B40B-7DDA-BE48-8789-B808BF64912C}" type="sibTrans" cxnId="{E426E1CA-6A64-634E-840A-32A5C2E617BE}">
      <dgm:prSet/>
      <dgm:spPr/>
      <dgm:t>
        <a:bodyPr/>
        <a:lstStyle/>
        <a:p>
          <a:endParaRPr lang="en-US"/>
        </a:p>
      </dgm:t>
    </dgm:pt>
    <dgm:pt modelId="{A88DD9BE-8FA3-7C4B-887F-2AF78537A16F}">
      <dgm:prSet phldrT="[Text]"/>
      <dgm:spPr/>
      <dgm:t>
        <a:bodyPr/>
        <a:lstStyle/>
        <a:p>
          <a:r>
            <a:rPr lang="en-US" dirty="0" smtClean="0"/>
            <a:t>Code and Test </a:t>
          </a:r>
          <a:endParaRPr lang="en-US" dirty="0"/>
        </a:p>
      </dgm:t>
    </dgm:pt>
    <dgm:pt modelId="{0DF7A2FC-8085-8B48-B372-18D5EA5EFA81}" type="parTrans" cxnId="{FEB91114-9EF9-484F-AC4C-58FF4854785B}">
      <dgm:prSet/>
      <dgm:spPr/>
      <dgm:t>
        <a:bodyPr/>
        <a:lstStyle/>
        <a:p>
          <a:endParaRPr lang="en-US"/>
        </a:p>
      </dgm:t>
    </dgm:pt>
    <dgm:pt modelId="{96E02F64-D32A-0C4E-A664-BC362A65992E}" type="sibTrans" cxnId="{FEB91114-9EF9-484F-AC4C-58FF4854785B}">
      <dgm:prSet/>
      <dgm:spPr/>
      <dgm:t>
        <a:bodyPr/>
        <a:lstStyle/>
        <a:p>
          <a:endParaRPr lang="en-US"/>
        </a:p>
      </dgm:t>
    </dgm:pt>
    <dgm:pt modelId="{8D469857-50C1-5341-8C46-A8B8B5FB4F0D}">
      <dgm:prSet phldrT="[Text]"/>
      <dgm:spPr/>
      <dgm:t>
        <a:bodyPr/>
        <a:lstStyle/>
        <a:p>
          <a:r>
            <a:rPr lang="en-US" dirty="0" smtClean="0"/>
            <a:t>Integration</a:t>
          </a:r>
          <a:endParaRPr lang="en-US" dirty="0"/>
        </a:p>
      </dgm:t>
    </dgm:pt>
    <dgm:pt modelId="{2D3DD679-4650-A04E-89F9-EE3AC4CEB0C6}" type="parTrans" cxnId="{3BB25B26-340C-F04C-9D43-93B71C79E84B}">
      <dgm:prSet/>
      <dgm:spPr/>
      <dgm:t>
        <a:bodyPr/>
        <a:lstStyle/>
        <a:p>
          <a:endParaRPr lang="en-US"/>
        </a:p>
      </dgm:t>
    </dgm:pt>
    <dgm:pt modelId="{BBC691B1-6664-0849-88EB-D9A65D883646}" type="sibTrans" cxnId="{3BB25B26-340C-F04C-9D43-93B71C79E84B}">
      <dgm:prSet/>
      <dgm:spPr/>
      <dgm:t>
        <a:bodyPr/>
        <a:lstStyle/>
        <a:p>
          <a:endParaRPr lang="en-US"/>
        </a:p>
      </dgm:t>
    </dgm:pt>
    <dgm:pt modelId="{21679551-413C-D645-9696-C123CD2C2654}">
      <dgm:prSet phldrT="[Text]"/>
      <dgm:spPr/>
      <dgm:t>
        <a:bodyPr/>
        <a:lstStyle/>
        <a:p>
          <a:r>
            <a:rPr lang="en-US" dirty="0" smtClean="0"/>
            <a:t>Qualification Testing </a:t>
          </a:r>
          <a:endParaRPr lang="en-US" dirty="0"/>
        </a:p>
      </dgm:t>
    </dgm:pt>
    <dgm:pt modelId="{13603458-6BC3-3849-8BA2-544C9328891A}" type="parTrans" cxnId="{07EEC640-740A-B848-A60A-24B6B9547BEC}">
      <dgm:prSet/>
      <dgm:spPr/>
      <dgm:t>
        <a:bodyPr/>
        <a:lstStyle/>
        <a:p>
          <a:endParaRPr lang="en-US"/>
        </a:p>
      </dgm:t>
    </dgm:pt>
    <dgm:pt modelId="{B1A3AF83-9537-8542-B272-59AF3360E6BB}" type="sibTrans" cxnId="{07EEC640-740A-B848-A60A-24B6B9547BEC}">
      <dgm:prSet/>
      <dgm:spPr/>
      <dgm:t>
        <a:bodyPr/>
        <a:lstStyle/>
        <a:p>
          <a:endParaRPr lang="en-US"/>
        </a:p>
      </dgm:t>
    </dgm:pt>
    <dgm:pt modelId="{78A5FC73-CCBA-0740-A7B4-4711290B3972}">
      <dgm:prSet phldrT="[Text]"/>
      <dgm:spPr/>
      <dgm:t>
        <a:bodyPr/>
        <a:lstStyle/>
        <a:p>
          <a:r>
            <a:rPr lang="en-US" dirty="0" smtClean="0"/>
            <a:t>Installation</a:t>
          </a:r>
          <a:endParaRPr lang="en-US" dirty="0"/>
        </a:p>
      </dgm:t>
    </dgm:pt>
    <dgm:pt modelId="{2A733811-A130-7D4C-A872-DA588AD6C6B1}" type="parTrans" cxnId="{ACB73CB1-7315-AA47-805B-8DD4FF0E2F32}">
      <dgm:prSet/>
      <dgm:spPr/>
      <dgm:t>
        <a:bodyPr/>
        <a:lstStyle/>
        <a:p>
          <a:endParaRPr lang="en-US"/>
        </a:p>
      </dgm:t>
    </dgm:pt>
    <dgm:pt modelId="{FB36FA2F-18B4-B440-AE01-5D3B5E982F25}" type="sibTrans" cxnId="{ACB73CB1-7315-AA47-805B-8DD4FF0E2F32}">
      <dgm:prSet/>
      <dgm:spPr/>
      <dgm:t>
        <a:bodyPr/>
        <a:lstStyle/>
        <a:p>
          <a:endParaRPr lang="en-US"/>
        </a:p>
      </dgm:t>
    </dgm:pt>
    <dgm:pt modelId="{448F0934-5018-CF41-8884-5C459AB40BA1}">
      <dgm:prSet phldrT="[Text]"/>
      <dgm:spPr/>
      <dgm:t>
        <a:bodyPr/>
        <a:lstStyle/>
        <a:p>
          <a:r>
            <a:rPr lang="en-US" dirty="0" smtClean="0"/>
            <a:t>Acceptance Support</a:t>
          </a:r>
          <a:endParaRPr lang="en-US" dirty="0"/>
        </a:p>
      </dgm:t>
    </dgm:pt>
    <dgm:pt modelId="{D924EFB8-9B86-A340-A29B-03E5AF2E93BB}" type="parTrans" cxnId="{FC22C149-4A7A-7A46-9784-F63550612637}">
      <dgm:prSet/>
      <dgm:spPr/>
      <dgm:t>
        <a:bodyPr/>
        <a:lstStyle/>
        <a:p>
          <a:endParaRPr lang="en-US"/>
        </a:p>
      </dgm:t>
    </dgm:pt>
    <dgm:pt modelId="{FBBECE33-ACD7-6E48-9868-C3FDBAF3E8C3}" type="sibTrans" cxnId="{FC22C149-4A7A-7A46-9784-F63550612637}">
      <dgm:prSet/>
      <dgm:spPr/>
      <dgm:t>
        <a:bodyPr/>
        <a:lstStyle/>
        <a:p>
          <a:endParaRPr lang="en-US"/>
        </a:p>
      </dgm:t>
    </dgm:pt>
    <dgm:pt modelId="{2533ECF7-DFB5-C541-B6C0-2149933FBFB5}" type="pres">
      <dgm:prSet presAssocID="{F6873D93-DCF6-FB41-A96A-D09E38EE16C5}" presName="Name0" presStyleCnt="0">
        <dgm:presLayoutVars>
          <dgm:dir/>
          <dgm:resizeHandles val="exact"/>
        </dgm:presLayoutVars>
      </dgm:prSet>
      <dgm:spPr/>
    </dgm:pt>
    <dgm:pt modelId="{05556754-2B9B-E345-8400-44DDB6B53F91}" type="pres">
      <dgm:prSet presAssocID="{32C23C5C-B69F-8447-AE8B-1E6596F10AE5}" presName="node" presStyleLbl="node1" presStyleIdx="0" presStyleCnt="8">
        <dgm:presLayoutVars>
          <dgm:bulletEnabled val="1"/>
        </dgm:presLayoutVars>
      </dgm:prSet>
      <dgm:spPr/>
    </dgm:pt>
    <dgm:pt modelId="{01DD1CA0-852E-D24B-94FC-4EA3C2213524}" type="pres">
      <dgm:prSet presAssocID="{221F6DF5-EFB7-B346-8FEA-C3AD515FD529}" presName="sibTrans" presStyleLbl="sibTrans2D1" presStyleIdx="0" presStyleCnt="7"/>
      <dgm:spPr/>
    </dgm:pt>
    <dgm:pt modelId="{5C55D790-7774-2B4C-B29C-A14EDECA0D0B}" type="pres">
      <dgm:prSet presAssocID="{221F6DF5-EFB7-B346-8FEA-C3AD515FD529}" presName="connectorText" presStyleLbl="sibTrans2D1" presStyleIdx="0" presStyleCnt="7"/>
      <dgm:spPr/>
    </dgm:pt>
    <dgm:pt modelId="{69043EB9-9CF7-9B4F-960A-1708615253CE}" type="pres">
      <dgm:prSet presAssocID="{0F89B637-2401-1941-B83B-1D98C36AB7BF}" presName="node" presStyleLbl="node1" presStyleIdx="1" presStyleCnt="8">
        <dgm:presLayoutVars>
          <dgm:bulletEnabled val="1"/>
        </dgm:presLayoutVars>
      </dgm:prSet>
      <dgm:spPr/>
    </dgm:pt>
    <dgm:pt modelId="{4068CB99-AD76-C242-A102-B3C750DD161E}" type="pres">
      <dgm:prSet presAssocID="{FCE4298F-7AB8-A449-9A6A-AA1D8189980E}" presName="sibTrans" presStyleLbl="sibTrans2D1" presStyleIdx="1" presStyleCnt="7"/>
      <dgm:spPr/>
    </dgm:pt>
    <dgm:pt modelId="{3D173B90-32DC-0140-91C9-49F9B50C64EB}" type="pres">
      <dgm:prSet presAssocID="{FCE4298F-7AB8-A449-9A6A-AA1D8189980E}" presName="connectorText" presStyleLbl="sibTrans2D1" presStyleIdx="1" presStyleCnt="7"/>
      <dgm:spPr/>
    </dgm:pt>
    <dgm:pt modelId="{D6FEADBC-5B47-B645-A5E3-6D1B42CDDBCC}" type="pres">
      <dgm:prSet presAssocID="{5F3CF743-BCE0-CE49-843B-0C1C0F27820D}" presName="node" presStyleLbl="node1" presStyleIdx="2" presStyleCnt="8">
        <dgm:presLayoutVars>
          <dgm:bulletEnabled val="1"/>
        </dgm:presLayoutVars>
      </dgm:prSet>
      <dgm:spPr/>
    </dgm:pt>
    <dgm:pt modelId="{C1FA40C6-F155-1144-9A40-E05A0620A467}" type="pres">
      <dgm:prSet presAssocID="{A423B40B-7DDA-BE48-8789-B808BF64912C}" presName="sibTrans" presStyleLbl="sibTrans2D1" presStyleIdx="2" presStyleCnt="7"/>
      <dgm:spPr/>
    </dgm:pt>
    <dgm:pt modelId="{3B764B79-EAC8-4540-AF20-6917FFCB244E}" type="pres">
      <dgm:prSet presAssocID="{A423B40B-7DDA-BE48-8789-B808BF64912C}" presName="connectorText" presStyleLbl="sibTrans2D1" presStyleIdx="2" presStyleCnt="7"/>
      <dgm:spPr/>
    </dgm:pt>
    <dgm:pt modelId="{1E31EF91-B512-134D-994D-0D9AAC0FDB0B}" type="pres">
      <dgm:prSet presAssocID="{A88DD9BE-8FA3-7C4B-887F-2AF78537A16F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F763DF4-D039-914B-92FB-BB63CA41C9F2}" type="pres">
      <dgm:prSet presAssocID="{96E02F64-D32A-0C4E-A664-BC362A65992E}" presName="sibTrans" presStyleLbl="sibTrans2D1" presStyleIdx="3" presStyleCnt="7"/>
      <dgm:spPr/>
    </dgm:pt>
    <dgm:pt modelId="{7F3B227B-F6D6-004D-B2B6-216D10E4BED3}" type="pres">
      <dgm:prSet presAssocID="{96E02F64-D32A-0C4E-A664-BC362A65992E}" presName="connectorText" presStyleLbl="sibTrans2D1" presStyleIdx="3" presStyleCnt="7"/>
      <dgm:spPr/>
    </dgm:pt>
    <dgm:pt modelId="{C7213509-9495-B743-AA59-56C8FA91EEFD}" type="pres">
      <dgm:prSet presAssocID="{8D469857-50C1-5341-8C46-A8B8B5FB4F0D}" presName="node" presStyleLbl="node1" presStyleIdx="4" presStyleCnt="8">
        <dgm:presLayoutVars>
          <dgm:bulletEnabled val="1"/>
        </dgm:presLayoutVars>
      </dgm:prSet>
      <dgm:spPr/>
    </dgm:pt>
    <dgm:pt modelId="{C5126BA4-A624-844C-9FBF-4CD9866226FF}" type="pres">
      <dgm:prSet presAssocID="{BBC691B1-6664-0849-88EB-D9A65D883646}" presName="sibTrans" presStyleLbl="sibTrans2D1" presStyleIdx="4" presStyleCnt="7"/>
      <dgm:spPr/>
    </dgm:pt>
    <dgm:pt modelId="{E1A565E8-EF8C-8241-9BB3-A475EA2B2A0F}" type="pres">
      <dgm:prSet presAssocID="{BBC691B1-6664-0849-88EB-D9A65D883646}" presName="connectorText" presStyleLbl="sibTrans2D1" presStyleIdx="4" presStyleCnt="7"/>
      <dgm:spPr/>
    </dgm:pt>
    <dgm:pt modelId="{6108F8F4-123A-1A49-AA0B-921B9883ED3D}" type="pres">
      <dgm:prSet presAssocID="{21679551-413C-D645-9696-C123CD2C2654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67E0160-D9F1-F94D-ABD0-57144D4ADFB8}" type="pres">
      <dgm:prSet presAssocID="{B1A3AF83-9537-8542-B272-59AF3360E6BB}" presName="sibTrans" presStyleLbl="sibTrans2D1" presStyleIdx="5" presStyleCnt="7"/>
      <dgm:spPr/>
    </dgm:pt>
    <dgm:pt modelId="{428BE741-EF31-944F-B296-6F74CBC42119}" type="pres">
      <dgm:prSet presAssocID="{B1A3AF83-9537-8542-B272-59AF3360E6BB}" presName="connectorText" presStyleLbl="sibTrans2D1" presStyleIdx="5" presStyleCnt="7"/>
      <dgm:spPr/>
    </dgm:pt>
    <dgm:pt modelId="{634F82C6-D743-4448-ADB2-0A4DC1DF7F15}" type="pres">
      <dgm:prSet presAssocID="{78A5FC73-CCBA-0740-A7B4-4711290B3972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AF21CC1-ECCF-8846-817F-CB38C3647F25}" type="pres">
      <dgm:prSet presAssocID="{FB36FA2F-18B4-B440-AE01-5D3B5E982F25}" presName="sibTrans" presStyleLbl="sibTrans2D1" presStyleIdx="6" presStyleCnt="7"/>
      <dgm:spPr/>
    </dgm:pt>
    <dgm:pt modelId="{72D08915-0064-B846-8F54-A05AC2532593}" type="pres">
      <dgm:prSet presAssocID="{FB36FA2F-18B4-B440-AE01-5D3B5E982F25}" presName="connectorText" presStyleLbl="sibTrans2D1" presStyleIdx="6" presStyleCnt="7"/>
      <dgm:spPr/>
    </dgm:pt>
    <dgm:pt modelId="{C66CE131-8020-9E4C-BE16-783370FFA536}" type="pres">
      <dgm:prSet presAssocID="{448F0934-5018-CF41-8884-5C459AB40BA1}" presName="node" presStyleLbl="node1" presStyleIdx="7" presStyleCnt="8">
        <dgm:presLayoutVars>
          <dgm:bulletEnabled val="1"/>
        </dgm:presLayoutVars>
      </dgm:prSet>
      <dgm:spPr/>
    </dgm:pt>
  </dgm:ptLst>
  <dgm:cxnLst>
    <dgm:cxn modelId="{FEB91114-9EF9-484F-AC4C-58FF4854785B}" srcId="{F6873D93-DCF6-FB41-A96A-D09E38EE16C5}" destId="{A88DD9BE-8FA3-7C4B-887F-2AF78537A16F}" srcOrd="3" destOrd="0" parTransId="{0DF7A2FC-8085-8B48-B372-18D5EA5EFA81}" sibTransId="{96E02F64-D32A-0C4E-A664-BC362A65992E}"/>
    <dgm:cxn modelId="{CB50FA1E-0FD8-9D47-B747-2BC29F60122E}" type="presOf" srcId="{21679551-413C-D645-9696-C123CD2C2654}" destId="{6108F8F4-123A-1A49-AA0B-921B9883ED3D}" srcOrd="0" destOrd="0" presId="urn:microsoft.com/office/officeart/2005/8/layout/process1"/>
    <dgm:cxn modelId="{ACB73CB1-7315-AA47-805B-8DD4FF0E2F32}" srcId="{F6873D93-DCF6-FB41-A96A-D09E38EE16C5}" destId="{78A5FC73-CCBA-0740-A7B4-4711290B3972}" srcOrd="6" destOrd="0" parTransId="{2A733811-A130-7D4C-A872-DA588AD6C6B1}" sibTransId="{FB36FA2F-18B4-B440-AE01-5D3B5E982F25}"/>
    <dgm:cxn modelId="{DF4E4DAD-E7CC-7348-B394-173B00FFF5D3}" type="presOf" srcId="{FCE4298F-7AB8-A449-9A6A-AA1D8189980E}" destId="{3D173B90-32DC-0140-91C9-49F9B50C64EB}" srcOrd="1" destOrd="0" presId="urn:microsoft.com/office/officeart/2005/8/layout/process1"/>
    <dgm:cxn modelId="{73F1B613-93C0-7B4D-9F50-0C05B9C74443}" type="presOf" srcId="{221F6DF5-EFB7-B346-8FEA-C3AD515FD529}" destId="{5C55D790-7774-2B4C-B29C-A14EDECA0D0B}" srcOrd="1" destOrd="0" presId="urn:microsoft.com/office/officeart/2005/8/layout/process1"/>
    <dgm:cxn modelId="{9EE06B98-C44D-8F4B-A125-EA744B8A8571}" type="presOf" srcId="{F6873D93-DCF6-FB41-A96A-D09E38EE16C5}" destId="{2533ECF7-DFB5-C541-B6C0-2149933FBFB5}" srcOrd="0" destOrd="0" presId="urn:microsoft.com/office/officeart/2005/8/layout/process1"/>
    <dgm:cxn modelId="{3BB25B26-340C-F04C-9D43-93B71C79E84B}" srcId="{F6873D93-DCF6-FB41-A96A-D09E38EE16C5}" destId="{8D469857-50C1-5341-8C46-A8B8B5FB4F0D}" srcOrd="4" destOrd="0" parTransId="{2D3DD679-4650-A04E-89F9-EE3AC4CEB0C6}" sibTransId="{BBC691B1-6664-0849-88EB-D9A65D883646}"/>
    <dgm:cxn modelId="{AD404253-933D-E54F-BEAB-C57087735540}" type="presOf" srcId="{A423B40B-7DDA-BE48-8789-B808BF64912C}" destId="{C1FA40C6-F155-1144-9A40-E05A0620A467}" srcOrd="0" destOrd="0" presId="urn:microsoft.com/office/officeart/2005/8/layout/process1"/>
    <dgm:cxn modelId="{461BE3A6-E050-DB48-9364-A54AB7C311C1}" type="presOf" srcId="{B1A3AF83-9537-8542-B272-59AF3360E6BB}" destId="{167E0160-D9F1-F94D-ABD0-57144D4ADFB8}" srcOrd="0" destOrd="0" presId="urn:microsoft.com/office/officeart/2005/8/layout/process1"/>
    <dgm:cxn modelId="{E989D2F5-076F-C448-B407-D3D8E69DE859}" type="presOf" srcId="{FB36FA2F-18B4-B440-AE01-5D3B5E982F25}" destId="{1AF21CC1-ECCF-8846-817F-CB38C3647F25}" srcOrd="0" destOrd="0" presId="urn:microsoft.com/office/officeart/2005/8/layout/process1"/>
    <dgm:cxn modelId="{D04769B4-6792-E849-99FA-CEFE4910673B}" type="presOf" srcId="{A88DD9BE-8FA3-7C4B-887F-2AF78537A16F}" destId="{1E31EF91-B512-134D-994D-0D9AAC0FDB0B}" srcOrd="0" destOrd="0" presId="urn:microsoft.com/office/officeart/2005/8/layout/process1"/>
    <dgm:cxn modelId="{D45E196E-CE40-EE47-981D-3FE331845DA7}" type="presOf" srcId="{FB36FA2F-18B4-B440-AE01-5D3B5E982F25}" destId="{72D08915-0064-B846-8F54-A05AC2532593}" srcOrd="1" destOrd="0" presId="urn:microsoft.com/office/officeart/2005/8/layout/process1"/>
    <dgm:cxn modelId="{30F98702-DB63-5640-AB76-BD5EBB8F2DB5}" srcId="{F6873D93-DCF6-FB41-A96A-D09E38EE16C5}" destId="{32C23C5C-B69F-8447-AE8B-1E6596F10AE5}" srcOrd="0" destOrd="0" parTransId="{747AB460-CE1F-4B43-BF35-7D4367FF1563}" sibTransId="{221F6DF5-EFB7-B346-8FEA-C3AD515FD529}"/>
    <dgm:cxn modelId="{CD5A3314-1022-7D41-AD28-8A67A4A7F0D2}" type="presOf" srcId="{FCE4298F-7AB8-A449-9A6A-AA1D8189980E}" destId="{4068CB99-AD76-C242-A102-B3C750DD161E}" srcOrd="0" destOrd="0" presId="urn:microsoft.com/office/officeart/2005/8/layout/process1"/>
    <dgm:cxn modelId="{66601710-FB77-0740-BA10-4C24A9D49A9C}" type="presOf" srcId="{96E02F64-D32A-0C4E-A664-BC362A65992E}" destId="{7F3B227B-F6D6-004D-B2B6-216D10E4BED3}" srcOrd="1" destOrd="0" presId="urn:microsoft.com/office/officeart/2005/8/layout/process1"/>
    <dgm:cxn modelId="{95E81878-36DA-EB4A-BA53-15F836A59EF1}" type="presOf" srcId="{0F89B637-2401-1941-B83B-1D98C36AB7BF}" destId="{69043EB9-9CF7-9B4F-960A-1708615253CE}" srcOrd="0" destOrd="0" presId="urn:microsoft.com/office/officeart/2005/8/layout/process1"/>
    <dgm:cxn modelId="{29758AF8-A163-9840-ACA3-0CBEE28BEB54}" type="presOf" srcId="{8D469857-50C1-5341-8C46-A8B8B5FB4F0D}" destId="{C7213509-9495-B743-AA59-56C8FA91EEFD}" srcOrd="0" destOrd="0" presId="urn:microsoft.com/office/officeart/2005/8/layout/process1"/>
    <dgm:cxn modelId="{46F23464-DDA4-7C43-AEF3-A2C6F3306D47}" srcId="{F6873D93-DCF6-FB41-A96A-D09E38EE16C5}" destId="{0F89B637-2401-1941-B83B-1D98C36AB7BF}" srcOrd="1" destOrd="0" parTransId="{34CB96B3-2BB7-DD49-ABE6-B437FD16D17C}" sibTransId="{FCE4298F-7AB8-A449-9A6A-AA1D8189980E}"/>
    <dgm:cxn modelId="{E426E1CA-6A64-634E-840A-32A5C2E617BE}" srcId="{F6873D93-DCF6-FB41-A96A-D09E38EE16C5}" destId="{5F3CF743-BCE0-CE49-843B-0C1C0F27820D}" srcOrd="2" destOrd="0" parTransId="{F7B3CEA4-740F-D742-95CC-DAC0FCD8C40F}" sibTransId="{A423B40B-7DDA-BE48-8789-B808BF64912C}"/>
    <dgm:cxn modelId="{0268DB44-4BD4-2342-91AE-B4113AF70634}" type="presOf" srcId="{96E02F64-D32A-0C4E-A664-BC362A65992E}" destId="{DF763DF4-D039-914B-92FB-BB63CA41C9F2}" srcOrd="0" destOrd="0" presId="urn:microsoft.com/office/officeart/2005/8/layout/process1"/>
    <dgm:cxn modelId="{FC22C149-4A7A-7A46-9784-F63550612637}" srcId="{F6873D93-DCF6-FB41-A96A-D09E38EE16C5}" destId="{448F0934-5018-CF41-8884-5C459AB40BA1}" srcOrd="7" destOrd="0" parTransId="{D924EFB8-9B86-A340-A29B-03E5AF2E93BB}" sibTransId="{FBBECE33-ACD7-6E48-9868-C3FDBAF3E8C3}"/>
    <dgm:cxn modelId="{163B0B3A-0D13-1E4B-9A63-C05CF30EEE59}" type="presOf" srcId="{448F0934-5018-CF41-8884-5C459AB40BA1}" destId="{C66CE131-8020-9E4C-BE16-783370FFA536}" srcOrd="0" destOrd="0" presId="urn:microsoft.com/office/officeart/2005/8/layout/process1"/>
    <dgm:cxn modelId="{0CDBFDB9-9D5C-744E-BF1A-FCD65C53C473}" type="presOf" srcId="{78A5FC73-CCBA-0740-A7B4-4711290B3972}" destId="{634F82C6-D743-4448-ADB2-0A4DC1DF7F15}" srcOrd="0" destOrd="0" presId="urn:microsoft.com/office/officeart/2005/8/layout/process1"/>
    <dgm:cxn modelId="{13C88DE0-F0A5-B948-B61A-5BC7C1A00234}" type="presOf" srcId="{BBC691B1-6664-0849-88EB-D9A65D883646}" destId="{C5126BA4-A624-844C-9FBF-4CD9866226FF}" srcOrd="0" destOrd="0" presId="urn:microsoft.com/office/officeart/2005/8/layout/process1"/>
    <dgm:cxn modelId="{3A09D281-ED0B-C64D-8528-2326DAF8B443}" type="presOf" srcId="{BBC691B1-6664-0849-88EB-D9A65D883646}" destId="{E1A565E8-EF8C-8241-9BB3-A475EA2B2A0F}" srcOrd="1" destOrd="0" presId="urn:microsoft.com/office/officeart/2005/8/layout/process1"/>
    <dgm:cxn modelId="{BEA4D53E-C152-E349-A20A-3B1566ECBBFE}" type="presOf" srcId="{221F6DF5-EFB7-B346-8FEA-C3AD515FD529}" destId="{01DD1CA0-852E-D24B-94FC-4EA3C2213524}" srcOrd="0" destOrd="0" presId="urn:microsoft.com/office/officeart/2005/8/layout/process1"/>
    <dgm:cxn modelId="{C8AC0B8F-D870-974C-8541-4A74B0A08B6F}" type="presOf" srcId="{5F3CF743-BCE0-CE49-843B-0C1C0F27820D}" destId="{D6FEADBC-5B47-B645-A5E3-6D1B42CDDBCC}" srcOrd="0" destOrd="0" presId="urn:microsoft.com/office/officeart/2005/8/layout/process1"/>
    <dgm:cxn modelId="{07EEC640-740A-B848-A60A-24B6B9547BEC}" srcId="{F6873D93-DCF6-FB41-A96A-D09E38EE16C5}" destId="{21679551-413C-D645-9696-C123CD2C2654}" srcOrd="5" destOrd="0" parTransId="{13603458-6BC3-3849-8BA2-544C9328891A}" sibTransId="{B1A3AF83-9537-8542-B272-59AF3360E6BB}"/>
    <dgm:cxn modelId="{90A2ED6E-A087-0540-9327-14D3243461B9}" type="presOf" srcId="{B1A3AF83-9537-8542-B272-59AF3360E6BB}" destId="{428BE741-EF31-944F-B296-6F74CBC42119}" srcOrd="1" destOrd="0" presId="urn:microsoft.com/office/officeart/2005/8/layout/process1"/>
    <dgm:cxn modelId="{9222FBA2-103A-0E47-A568-664D1C5A949E}" type="presOf" srcId="{32C23C5C-B69F-8447-AE8B-1E6596F10AE5}" destId="{05556754-2B9B-E345-8400-44DDB6B53F91}" srcOrd="0" destOrd="0" presId="urn:microsoft.com/office/officeart/2005/8/layout/process1"/>
    <dgm:cxn modelId="{C7F38E88-C368-4241-86E3-02F287DCA606}" type="presOf" srcId="{A423B40B-7DDA-BE48-8789-B808BF64912C}" destId="{3B764B79-EAC8-4540-AF20-6917FFCB244E}" srcOrd="1" destOrd="0" presId="urn:microsoft.com/office/officeart/2005/8/layout/process1"/>
    <dgm:cxn modelId="{C003B37B-4319-9447-A850-C7BD738C84B9}" type="presParOf" srcId="{2533ECF7-DFB5-C541-B6C0-2149933FBFB5}" destId="{05556754-2B9B-E345-8400-44DDB6B53F91}" srcOrd="0" destOrd="0" presId="urn:microsoft.com/office/officeart/2005/8/layout/process1"/>
    <dgm:cxn modelId="{A941DA54-0909-8546-9FE2-A9D242C59F6A}" type="presParOf" srcId="{2533ECF7-DFB5-C541-B6C0-2149933FBFB5}" destId="{01DD1CA0-852E-D24B-94FC-4EA3C2213524}" srcOrd="1" destOrd="0" presId="urn:microsoft.com/office/officeart/2005/8/layout/process1"/>
    <dgm:cxn modelId="{8F393814-997F-DC48-9F3C-7434A568FD35}" type="presParOf" srcId="{01DD1CA0-852E-D24B-94FC-4EA3C2213524}" destId="{5C55D790-7774-2B4C-B29C-A14EDECA0D0B}" srcOrd="0" destOrd="0" presId="urn:microsoft.com/office/officeart/2005/8/layout/process1"/>
    <dgm:cxn modelId="{18233F33-E8B7-FC48-AAF9-B783435CA236}" type="presParOf" srcId="{2533ECF7-DFB5-C541-B6C0-2149933FBFB5}" destId="{69043EB9-9CF7-9B4F-960A-1708615253CE}" srcOrd="2" destOrd="0" presId="urn:microsoft.com/office/officeart/2005/8/layout/process1"/>
    <dgm:cxn modelId="{61525F04-2E99-9F4D-9F13-B8AFFCC95AF2}" type="presParOf" srcId="{2533ECF7-DFB5-C541-B6C0-2149933FBFB5}" destId="{4068CB99-AD76-C242-A102-B3C750DD161E}" srcOrd="3" destOrd="0" presId="urn:microsoft.com/office/officeart/2005/8/layout/process1"/>
    <dgm:cxn modelId="{7A162FF6-8680-F448-AA5A-3546F8186A7D}" type="presParOf" srcId="{4068CB99-AD76-C242-A102-B3C750DD161E}" destId="{3D173B90-32DC-0140-91C9-49F9B50C64EB}" srcOrd="0" destOrd="0" presId="urn:microsoft.com/office/officeart/2005/8/layout/process1"/>
    <dgm:cxn modelId="{B7B54602-E432-A24E-9BCD-0D638DAA09EC}" type="presParOf" srcId="{2533ECF7-DFB5-C541-B6C0-2149933FBFB5}" destId="{D6FEADBC-5B47-B645-A5E3-6D1B42CDDBCC}" srcOrd="4" destOrd="0" presId="urn:microsoft.com/office/officeart/2005/8/layout/process1"/>
    <dgm:cxn modelId="{1A1C7197-7B1E-DD48-8539-83FF5E9BA889}" type="presParOf" srcId="{2533ECF7-DFB5-C541-B6C0-2149933FBFB5}" destId="{C1FA40C6-F155-1144-9A40-E05A0620A467}" srcOrd="5" destOrd="0" presId="urn:microsoft.com/office/officeart/2005/8/layout/process1"/>
    <dgm:cxn modelId="{E4FAB956-A0D8-A045-91A2-B1B06BEB435A}" type="presParOf" srcId="{C1FA40C6-F155-1144-9A40-E05A0620A467}" destId="{3B764B79-EAC8-4540-AF20-6917FFCB244E}" srcOrd="0" destOrd="0" presId="urn:microsoft.com/office/officeart/2005/8/layout/process1"/>
    <dgm:cxn modelId="{5DFC9FE5-5525-504B-B666-332D874516BD}" type="presParOf" srcId="{2533ECF7-DFB5-C541-B6C0-2149933FBFB5}" destId="{1E31EF91-B512-134D-994D-0D9AAC0FDB0B}" srcOrd="6" destOrd="0" presId="urn:microsoft.com/office/officeart/2005/8/layout/process1"/>
    <dgm:cxn modelId="{BAB42297-2F90-C141-A54A-105DF00812A5}" type="presParOf" srcId="{2533ECF7-DFB5-C541-B6C0-2149933FBFB5}" destId="{DF763DF4-D039-914B-92FB-BB63CA41C9F2}" srcOrd="7" destOrd="0" presId="urn:microsoft.com/office/officeart/2005/8/layout/process1"/>
    <dgm:cxn modelId="{FDE8EE84-F258-E54E-91AB-8B48BE7ECA6C}" type="presParOf" srcId="{DF763DF4-D039-914B-92FB-BB63CA41C9F2}" destId="{7F3B227B-F6D6-004D-B2B6-216D10E4BED3}" srcOrd="0" destOrd="0" presId="urn:microsoft.com/office/officeart/2005/8/layout/process1"/>
    <dgm:cxn modelId="{D8E0B565-9F19-0E41-9FEE-F5FBA6CAB276}" type="presParOf" srcId="{2533ECF7-DFB5-C541-B6C0-2149933FBFB5}" destId="{C7213509-9495-B743-AA59-56C8FA91EEFD}" srcOrd="8" destOrd="0" presId="urn:microsoft.com/office/officeart/2005/8/layout/process1"/>
    <dgm:cxn modelId="{C9F45385-AA4D-0042-9104-2D20A6B296CB}" type="presParOf" srcId="{2533ECF7-DFB5-C541-B6C0-2149933FBFB5}" destId="{C5126BA4-A624-844C-9FBF-4CD9866226FF}" srcOrd="9" destOrd="0" presId="urn:microsoft.com/office/officeart/2005/8/layout/process1"/>
    <dgm:cxn modelId="{FD213B86-2711-DB43-B762-CF771C3A0B19}" type="presParOf" srcId="{C5126BA4-A624-844C-9FBF-4CD9866226FF}" destId="{E1A565E8-EF8C-8241-9BB3-A475EA2B2A0F}" srcOrd="0" destOrd="0" presId="urn:microsoft.com/office/officeart/2005/8/layout/process1"/>
    <dgm:cxn modelId="{1F887F76-21FC-094D-9E41-E6B53E789C71}" type="presParOf" srcId="{2533ECF7-DFB5-C541-B6C0-2149933FBFB5}" destId="{6108F8F4-123A-1A49-AA0B-921B9883ED3D}" srcOrd="10" destOrd="0" presId="urn:microsoft.com/office/officeart/2005/8/layout/process1"/>
    <dgm:cxn modelId="{D4BFB278-2531-A74E-95AB-6B55B2155F97}" type="presParOf" srcId="{2533ECF7-DFB5-C541-B6C0-2149933FBFB5}" destId="{167E0160-D9F1-F94D-ABD0-57144D4ADFB8}" srcOrd="11" destOrd="0" presId="urn:microsoft.com/office/officeart/2005/8/layout/process1"/>
    <dgm:cxn modelId="{FBBF1BD6-C760-D84E-9DF8-19475A2CC635}" type="presParOf" srcId="{167E0160-D9F1-F94D-ABD0-57144D4ADFB8}" destId="{428BE741-EF31-944F-B296-6F74CBC42119}" srcOrd="0" destOrd="0" presId="urn:microsoft.com/office/officeart/2005/8/layout/process1"/>
    <dgm:cxn modelId="{7A83D19A-ECB0-B646-AF69-662FDC15DF17}" type="presParOf" srcId="{2533ECF7-DFB5-C541-B6C0-2149933FBFB5}" destId="{634F82C6-D743-4448-ADB2-0A4DC1DF7F15}" srcOrd="12" destOrd="0" presId="urn:microsoft.com/office/officeart/2005/8/layout/process1"/>
    <dgm:cxn modelId="{78A68BF8-5E76-FD4A-B667-C1C3ECC648FB}" type="presParOf" srcId="{2533ECF7-DFB5-C541-B6C0-2149933FBFB5}" destId="{1AF21CC1-ECCF-8846-817F-CB38C3647F25}" srcOrd="13" destOrd="0" presId="urn:microsoft.com/office/officeart/2005/8/layout/process1"/>
    <dgm:cxn modelId="{2AA7970D-F9E2-544A-BDFB-DC57E7A4B767}" type="presParOf" srcId="{1AF21CC1-ECCF-8846-817F-CB38C3647F25}" destId="{72D08915-0064-B846-8F54-A05AC2532593}" srcOrd="0" destOrd="0" presId="urn:microsoft.com/office/officeart/2005/8/layout/process1"/>
    <dgm:cxn modelId="{6B838CC4-A9D7-8F49-86B0-C719352A7780}" type="presParOf" srcId="{2533ECF7-DFB5-C541-B6C0-2149933FBFB5}" destId="{C66CE131-8020-9E4C-BE16-783370FFA536}" srcOrd="14" destOrd="0" presId="urn:microsoft.com/office/officeart/2005/8/layout/process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FA1D24-66F3-B448-B7A2-992BBB15E6D4}" type="datetimeFigureOut">
              <a:rPr lang="en-US" smtClean="0"/>
              <a:t>2/4/12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CA0FD5-FCE3-B247-A261-35A19B1986E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CA0FD5-FCE3-B247-A261-35A19B1986E7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199" y="1295400"/>
            <a:ext cx="8228013" cy="1927225"/>
          </a:xfrm>
        </p:spPr>
        <p:txBody>
          <a:bodyPr tIns="0" bIns="0" anchor="b" anchorCtr="0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199" y="3307976"/>
            <a:ext cx="8228013" cy="1066800"/>
          </a:xfrm>
        </p:spPr>
        <p:txBody>
          <a:bodyPr tIns="0" bIns="0"/>
          <a:lstStyle>
            <a:lvl1pPr marL="0" indent="0" algn="ctr">
              <a:buNone/>
              <a:defRPr sz="18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EF99-FDD7-904A-A242-2F08DFC6012B}" type="datetimeFigureOut">
              <a:rPr lang="en-US" smtClean="0"/>
              <a:t>2/4/12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TextBox 7"/>
          <p:cNvSpPr txBox="1"/>
          <p:nvPr/>
        </p:nvSpPr>
        <p:spPr>
          <a:xfrm>
            <a:off x="8292818" y="5804647"/>
            <a:ext cx="367088" cy="67710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sz="4400">
                <a:solidFill>
                  <a:schemeClr val="accent1"/>
                </a:solidFill>
                <a:latin typeface="Wingdings" pitchFamily="2" charset="2"/>
              </a:rPr>
              <a:t>S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EF99-FDD7-904A-A242-2F08DFC6012B}" type="datetimeFigureOut">
              <a:rPr lang="en-US" smtClean="0"/>
              <a:t>2/4/12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E68FA-E98E-2C4C-98EC-43C30019907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381001"/>
            <a:ext cx="3509683" cy="2209800"/>
          </a:xfrm>
        </p:spPr>
        <p:txBody>
          <a:bodyPr anchor="b"/>
          <a:lstStyle>
            <a:lvl1pPr algn="l">
              <a:defRPr sz="44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0" y="273050"/>
            <a:ext cx="3657600" cy="585311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649071"/>
            <a:ext cx="3509683" cy="3388192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735EF99-FDD7-904A-A242-2F08DFC6012B}" type="datetimeFigureOut">
              <a:rPr lang="en-US" smtClean="0"/>
              <a:t>2/4/12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E68FA-E98E-2C4C-98EC-43C3001990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51425" y="381001"/>
            <a:ext cx="3635375" cy="2209800"/>
          </a:xfrm>
        </p:spPr>
        <p:txBody>
          <a:bodyPr anchor="b"/>
          <a:lstStyle>
            <a:lvl1pPr algn="l">
              <a:defRPr sz="4400"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51425" y="2649070"/>
            <a:ext cx="3635375" cy="3505667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735EF99-FDD7-904A-A242-2F08DFC6012B}" type="datetimeFigureOut">
              <a:rPr lang="en-US" smtClean="0"/>
              <a:t>2/4/12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E68FA-E98E-2C4C-98EC-43C30019907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28600" y="1143000"/>
            <a:ext cx="4267200" cy="4267200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3 Pictures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51425" y="381001"/>
            <a:ext cx="3635375" cy="2209800"/>
          </a:xfrm>
        </p:spPr>
        <p:txBody>
          <a:bodyPr anchor="b"/>
          <a:lstStyle>
            <a:lvl1pPr algn="l">
              <a:defRPr sz="4400"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51425" y="2649070"/>
            <a:ext cx="3635375" cy="3505667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735EF99-FDD7-904A-A242-2F08DFC6012B}" type="datetimeFigureOut">
              <a:rPr lang="en-US" smtClean="0"/>
              <a:t>2/4/12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E68FA-E98E-2C4C-98EC-43C30019907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90600" y="2590800"/>
            <a:ext cx="3505200" cy="3505200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2479675" y="1260475"/>
            <a:ext cx="1254125" cy="1254125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269875" y="762000"/>
            <a:ext cx="2092325" cy="2092325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568388"/>
            <a:ext cx="8228013" cy="3468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EF99-FDD7-904A-A242-2F08DFC6012B}" type="datetimeFigureOut">
              <a:rPr lang="en-US" smtClean="0"/>
              <a:t>2/4/12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E68FA-E98E-2C4C-98EC-43C3001990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6600" y="274638"/>
            <a:ext cx="1524000" cy="5851525"/>
          </a:xfrm>
        </p:spPr>
        <p:txBody>
          <a:bodyPr vert="eaVert" anchor="t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16859"/>
            <a:ext cx="6019800" cy="561564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EF99-FDD7-904A-A242-2F08DFC6012B}" type="datetimeFigureOut">
              <a:rPr lang="en-US" smtClean="0"/>
              <a:t>2/4/12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E68FA-E98E-2C4C-98EC-43C3001990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Closing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EF99-FDD7-904A-A242-2F08DFC6012B}" type="datetimeFigureOut">
              <a:rPr lang="en-US" smtClean="0"/>
              <a:t>2/4/12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E68FA-E98E-2C4C-98EC-43C30019907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EF99-FDD7-904A-A242-2F08DFC6012B}" type="datetimeFigureOut">
              <a:rPr lang="en-US" smtClean="0"/>
              <a:t>2/4/12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E68FA-E98E-2C4C-98EC-43C3001990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36694"/>
            <a:ext cx="6400800" cy="1362075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6399" y="3609695"/>
            <a:ext cx="5181601" cy="1500187"/>
          </a:xfrm>
        </p:spPr>
        <p:txBody>
          <a:bodyPr anchor="t" anchorCtr="0"/>
          <a:lstStyle>
            <a:lvl1pPr marL="0" indent="0" algn="r">
              <a:buNone/>
              <a:defRPr sz="1800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735EF99-FDD7-904A-A242-2F08DFC6012B}" type="datetimeFigureOut">
              <a:rPr lang="en-US" smtClean="0"/>
              <a:t>2/4/12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238999" y="6356350"/>
            <a:ext cx="144621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TextBox 7"/>
          <p:cNvSpPr txBox="1"/>
          <p:nvPr/>
        </p:nvSpPr>
        <p:spPr>
          <a:xfrm>
            <a:off x="8292818" y="5804647"/>
            <a:ext cx="367088" cy="67710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sz="4400">
                <a:solidFill>
                  <a:schemeClr val="accent1"/>
                </a:solidFill>
                <a:latin typeface="Wingdings" pitchFamily="2" charset="2"/>
              </a:rPr>
              <a:t>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0664" y="2784475"/>
            <a:ext cx="3767328" cy="32527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4753" y="2784475"/>
            <a:ext cx="3767328" cy="32527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EF99-FDD7-904A-A242-2F08DFC6012B}" type="datetimeFigureOut">
              <a:rPr lang="en-US" smtClean="0"/>
              <a:t>2/4/12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E68FA-E98E-2C4C-98EC-43C3001990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2232211"/>
            <a:ext cx="3767328" cy="762000"/>
          </a:xfrm>
        </p:spPr>
        <p:txBody>
          <a:bodyPr anchor="b">
            <a:noAutofit/>
          </a:bodyPr>
          <a:lstStyle>
            <a:lvl1pPr marL="0" indent="0" algn="ctr">
              <a:lnSpc>
                <a:spcPts val="2600"/>
              </a:lnSpc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0664" y="3160059"/>
            <a:ext cx="3767328" cy="289149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1578" y="2232211"/>
            <a:ext cx="3767328" cy="762000"/>
          </a:xfrm>
        </p:spPr>
        <p:txBody>
          <a:bodyPr anchor="b">
            <a:noAutofit/>
          </a:bodyPr>
          <a:lstStyle>
            <a:lvl1pPr marL="0" indent="0" algn="ctr">
              <a:lnSpc>
                <a:spcPts val="2600"/>
              </a:lnSpc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1578" y="3160059"/>
            <a:ext cx="3767328" cy="289149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EF99-FDD7-904A-A242-2F08DFC6012B}" type="datetimeFigureOut">
              <a:rPr lang="en-US" smtClean="0"/>
              <a:t>2/4/12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E68FA-E98E-2C4C-98EC-43C3001990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2784475"/>
            <a:ext cx="7656512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EF99-FDD7-904A-A242-2F08DFC6012B}" type="datetimeFigureOut">
              <a:rPr lang="en-US" smtClean="0"/>
              <a:t>2/4/12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E68FA-E98E-2C4C-98EC-43C30019907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762000" y="4497070"/>
            <a:ext cx="7656512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36008" y="2784475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EF99-FDD7-904A-A242-2F08DFC6012B}" type="datetimeFigureOut">
              <a:rPr lang="en-US" smtClean="0"/>
              <a:t>2/4/12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E68FA-E98E-2C4C-98EC-43C30019907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4636008" y="4497070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9" name="Content Placeholder 2"/>
          <p:cNvSpPr>
            <a:spLocks noGrp="1"/>
          </p:cNvSpPr>
          <p:nvPr>
            <p:ph sz="half" idx="14"/>
          </p:nvPr>
        </p:nvSpPr>
        <p:spPr>
          <a:xfrm>
            <a:off x="740664" y="2784475"/>
            <a:ext cx="3767328" cy="32527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36008" y="2784475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EF99-FDD7-904A-A242-2F08DFC6012B}" type="datetimeFigureOut">
              <a:rPr lang="en-US" smtClean="0"/>
              <a:t>2/4/12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E68FA-E98E-2C4C-98EC-43C30019907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4636008" y="4497070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739775" y="2784475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739775" y="4497070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EF99-FDD7-904A-A242-2F08DFC6012B}" type="datetimeFigureOut">
              <a:rPr lang="en-US" smtClean="0"/>
              <a:t>2/4/12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E68FA-E98E-2C4C-98EC-43C3001990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4" Type="http://schemas.openxmlformats.org/officeDocument/2006/relationships/slideLayout" Target="../slideLayouts/slideLayout14.xml"/><Relationship Id="rId4" Type="http://schemas.openxmlformats.org/officeDocument/2006/relationships/slideLayout" Target="../slideLayouts/slideLayout4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6" Type="http://schemas.openxmlformats.org/officeDocument/2006/relationships/slideLayout" Target="../slideLayouts/slideLayout16.xml"/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45141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9775" y="2770094"/>
            <a:ext cx="7662864" cy="32671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735EF99-FDD7-904A-A242-2F08DFC6012B}" type="datetimeFigureOut">
              <a:rPr lang="en-US" smtClean="0"/>
              <a:t>2/4/12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789613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05300" y="6356350"/>
            <a:ext cx="5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8AE68FA-E98E-2C4C-98EC-43C30019907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  <p:sldLayoutId r:id="rId12"/>
    <p:sldLayoutId r:id="rId13"/>
    <p:sldLayoutId r:id="rId14"/>
    <p:sldLayoutId r:id="rId15"/>
    <p:sldLayoutId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accent1"/>
        </a:buClr>
        <a:buSzPct val="90000"/>
        <a:buFont typeface="Wingdings" pitchFamily="2" charset="2"/>
        <a:buChar char="S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90000"/>
        <a:buFont typeface="Wingdings" pitchFamily="2" charset="2"/>
        <a:buChar char="S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" pitchFamily="2" charset="2"/>
        <a:buChar char="S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90000"/>
        <a:buFont typeface="Wingdings" pitchFamily="2" charset="2"/>
        <a:buChar char="S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" pitchFamily="2" charset="2"/>
        <a:buChar char="S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diagramQuickStyle" Target="../diagrams/quickStyle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Relationship Id="rId3" Type="http://schemas.openxmlformats.org/officeDocument/2006/relationships/diagramLayout" Target="../diagrams/layout2.xml"/><Relationship Id="rId5" Type="http://schemas.openxmlformats.org/officeDocument/2006/relationships/diagramColors" Target="../diagrams/colors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4" Type="http://schemas.openxmlformats.org/officeDocument/2006/relationships/diagramQuickStyle" Target="../diagrams/quickStyle3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3.xml"/><Relationship Id="rId3" Type="http://schemas.openxmlformats.org/officeDocument/2006/relationships/diagramLayout" Target="../diagrams/layout3.xml"/><Relationship Id="rId5" Type="http://schemas.openxmlformats.org/officeDocument/2006/relationships/diagramColors" Target="../diagrams/colors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diagramQuickStyle" Target="../diagrams/quickStyle1.xml"/><Relationship Id="rId1" Type="http://schemas.openxmlformats.org/officeDocument/2006/relationships/slideLayout" Target="../slideLayouts/slideLayout4.xml"/><Relationship Id="rId2" Type="http://schemas.openxmlformats.org/officeDocument/2006/relationships/diagramData" Target="../diagrams/data1.xml"/><Relationship Id="rId3" Type="http://schemas.openxmlformats.org/officeDocument/2006/relationships/diagramLayout" Target="../diagrams/layout1.xml"/><Relationship Id="rId5" Type="http://schemas.openxmlformats.org/officeDocument/2006/relationships/diagramColors" Target="../diagrams/colors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Chapter 1: Introduction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0" y="3646962"/>
            <a:ext cx="6172200" cy="13716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NET481: Project Management</a:t>
            </a:r>
          </a:p>
          <a:p>
            <a:r>
              <a:rPr lang="en-US" sz="2400" dirty="0" smtClean="0"/>
              <a:t>                                          </a:t>
            </a:r>
            <a:r>
              <a:rPr lang="en-US" dirty="0" smtClean="0"/>
              <a:t>Afnan </a:t>
            </a:r>
            <a:r>
              <a:rPr lang="en-US" dirty="0" err="1" smtClean="0"/>
              <a:t>Albahli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project management Vs. other projects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Invisibility</a:t>
            </a:r>
            <a:r>
              <a:rPr lang="en-US" dirty="0" smtClean="0"/>
              <a:t>: Progress in software is not immediately visible.</a:t>
            </a:r>
          </a:p>
          <a:p>
            <a:r>
              <a:rPr lang="en-US" b="1" dirty="0" smtClean="0"/>
              <a:t>Complexity</a:t>
            </a:r>
            <a:r>
              <a:rPr lang="en-US" dirty="0" smtClean="0"/>
              <a:t>: per dollar, pound or euro spent, software products contain more complexity than other engineered artifacts.</a:t>
            </a:r>
          </a:p>
          <a:p>
            <a:r>
              <a:rPr lang="en-US" b="1" dirty="0" smtClean="0"/>
              <a:t>Conformity</a:t>
            </a:r>
            <a:r>
              <a:rPr lang="en-US" dirty="0" smtClean="0"/>
              <a:t>: software developers have to conform to the requirements of human clients. Humans can be inconsistent.         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project management Vs. other </a:t>
            </a:r>
            <a:r>
              <a:rPr lang="en-US" dirty="0" smtClean="0"/>
              <a:t>projects (Continued)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Flexibility</a:t>
            </a:r>
            <a:r>
              <a:rPr lang="en-US" dirty="0" smtClean="0"/>
              <a:t>: the software is easy to change which is considered a strength. Usually, a software that will interface with a physical or organization system, is expected to change to accommodate the system not the opposite.</a:t>
            </a:r>
          </a:p>
          <a:p>
            <a:pPr>
              <a:buNone/>
            </a:pPr>
            <a:r>
              <a:rPr lang="en-US" dirty="0" smtClean="0"/>
              <a:t>  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>
                <a:ea typeface="ＭＳ Ｐゴシック" pitchFamily="-112" charset="-128"/>
                <a:cs typeface="ＭＳ Ｐゴシック" pitchFamily="-112" charset="-128"/>
              </a:rPr>
              <a:t> The project life cycle</a:t>
            </a:r>
            <a:r>
              <a:rPr lang="en-US" dirty="0" smtClean="0">
                <a:ea typeface="ＭＳ Ｐゴシック" pitchFamily="-112" charset="-128"/>
                <a:cs typeface="ＭＳ Ｐゴシック" pitchFamily="-112" charset="-128"/>
              </a:rPr>
              <a:t/>
            </a:r>
            <a:br>
              <a:rPr lang="en-US" dirty="0" smtClean="0">
                <a:ea typeface="ＭＳ Ｐゴシック" pitchFamily="-112" charset="-128"/>
                <a:cs typeface="ＭＳ Ｐゴシック" pitchFamily="-112" charset="-128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9775" y="2770095"/>
            <a:ext cx="7662864" cy="811306"/>
          </a:xfrm>
        </p:spPr>
        <p:txBody>
          <a:bodyPr/>
          <a:lstStyle/>
          <a:p>
            <a:r>
              <a:rPr lang="en-US" dirty="0" smtClean="0"/>
              <a:t>Three successive process that bring a new system into being</a:t>
            </a:r>
          </a:p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1524000" y="2794000"/>
          <a:ext cx="6096000" cy="4064000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>
                <a:ea typeface="ＭＳ Ｐゴシック" pitchFamily="-112" charset="-128"/>
                <a:cs typeface="ＭＳ Ｐゴシック" pitchFamily="-112" charset="-128"/>
              </a:rPr>
              <a:t> The project life </a:t>
            </a:r>
            <a:r>
              <a:rPr lang="en-AU" dirty="0" smtClean="0">
                <a:ea typeface="ＭＳ Ｐゴシック" pitchFamily="-112" charset="-128"/>
                <a:cs typeface="ＭＳ Ｐゴシック" pitchFamily="-112" charset="-128"/>
              </a:rPr>
              <a:t>cycle (continued) </a:t>
            </a:r>
            <a:r>
              <a:rPr lang="en-US" dirty="0" smtClean="0">
                <a:ea typeface="ＭＳ Ｐゴシック" pitchFamily="-112" charset="-128"/>
                <a:cs typeface="ＭＳ Ｐゴシック" pitchFamily="-112" charset="-128"/>
              </a:rPr>
              <a:t/>
            </a:r>
            <a:br>
              <a:rPr lang="en-US" dirty="0" smtClean="0">
                <a:ea typeface="ＭＳ Ｐゴシック" pitchFamily="-112" charset="-128"/>
                <a:cs typeface="ＭＳ Ｐゴシック" pitchFamily="-112" charset="-128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9775" y="2362200"/>
            <a:ext cx="7662864" cy="4038600"/>
          </a:xfrm>
        </p:spPr>
        <p:txBody>
          <a:bodyPr>
            <a:normAutofit/>
          </a:bodyPr>
          <a:lstStyle/>
          <a:p>
            <a:r>
              <a:rPr lang="en-US" b="1" dirty="0" smtClean="0"/>
              <a:t>Feasibility study</a:t>
            </a:r>
            <a:r>
              <a:rPr lang="en-US" dirty="0" smtClean="0"/>
              <a:t>: Is it worth? Will benefits exceed the cost?</a:t>
            </a:r>
          </a:p>
          <a:p>
            <a:r>
              <a:rPr lang="en-US" b="1" dirty="0" smtClean="0"/>
              <a:t>Plan</a:t>
            </a:r>
            <a:r>
              <a:rPr lang="en-US" dirty="0" smtClean="0"/>
              <a:t>: How do we do it? </a:t>
            </a:r>
          </a:p>
          <a:p>
            <a:pPr lvl="1"/>
            <a:r>
              <a:rPr lang="en-US" sz="2200" dirty="0" smtClean="0"/>
              <a:t>An outline plan for the whole project</a:t>
            </a:r>
          </a:p>
          <a:p>
            <a:pPr lvl="1"/>
            <a:r>
              <a:rPr lang="en-US" sz="2200" dirty="0" smtClean="0"/>
              <a:t>A detailed plan for earlier stages</a:t>
            </a:r>
          </a:p>
          <a:p>
            <a:pPr lvl="1"/>
            <a:r>
              <a:rPr lang="en-US" sz="2200" dirty="0" smtClean="0"/>
              <a:t>Planning for later stages near their start</a:t>
            </a:r>
          </a:p>
          <a:p>
            <a:pPr marL="342900" lvl="1" indent="-342900">
              <a:spcBef>
                <a:spcPts val="2000"/>
              </a:spcBef>
              <a:buClr>
                <a:schemeClr val="accent1"/>
              </a:buClr>
            </a:pPr>
            <a:r>
              <a:rPr lang="en-US" sz="2200" b="1" dirty="0" smtClean="0"/>
              <a:t>Project </a:t>
            </a:r>
            <a:r>
              <a:rPr lang="en-US" sz="2200" b="1" dirty="0" smtClean="0"/>
              <a:t>execution</a:t>
            </a:r>
            <a:r>
              <a:rPr lang="en-US" sz="2200" dirty="0" smtClean="0"/>
              <a:t>: Do it.</a:t>
            </a:r>
          </a:p>
          <a:p>
            <a:pPr lvl="1"/>
            <a:r>
              <a:rPr lang="en-US" sz="2200" dirty="0" smtClean="0"/>
              <a:t>Design</a:t>
            </a:r>
          </a:p>
          <a:p>
            <a:pPr lvl="1"/>
            <a:r>
              <a:rPr lang="en-US" sz="2200" dirty="0" smtClean="0"/>
              <a:t>Implementation  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>
                <a:ea typeface="ＭＳ Ｐゴシック" pitchFamily="-112" charset="-128"/>
                <a:cs typeface="ＭＳ Ｐゴシック" pitchFamily="-112" charset="-128"/>
              </a:rPr>
              <a:t> The project life cycle (continued) </a:t>
            </a:r>
            <a:r>
              <a:rPr lang="en-US" dirty="0" smtClean="0">
                <a:ea typeface="ＭＳ Ｐゴシック" pitchFamily="-112" charset="-128"/>
                <a:cs typeface="ＭＳ Ｐゴシック" pitchFamily="-112" charset="-128"/>
              </a:rPr>
              <a:t/>
            </a:r>
            <a:br>
              <a:rPr lang="en-US" dirty="0" smtClean="0">
                <a:ea typeface="ＭＳ Ｐゴシック" pitchFamily="-112" charset="-128"/>
                <a:cs typeface="ＭＳ Ｐゴシック" pitchFamily="-112" charset="-128"/>
              </a:rPr>
            </a:b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1828800"/>
          <a:ext cx="9144000" cy="4495800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</a:t>
            </a:r>
            <a:r>
              <a:rPr lang="en-US" dirty="0" smtClean="0"/>
              <a:t>stakeholders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Stakeholders: are people who have stake or interest in the project.</a:t>
            </a:r>
          </a:p>
          <a:p>
            <a:r>
              <a:rPr lang="en-US" dirty="0" smtClean="0"/>
              <a:t>They could be:</a:t>
            </a:r>
          </a:p>
          <a:p>
            <a:pPr lvl="1"/>
            <a:r>
              <a:rPr lang="en-US" dirty="0" smtClean="0"/>
              <a:t>Internal to the project team</a:t>
            </a:r>
          </a:p>
          <a:p>
            <a:pPr lvl="1"/>
            <a:r>
              <a:rPr lang="en-US" dirty="0" smtClean="0"/>
              <a:t>External to the project team but within the organization</a:t>
            </a:r>
          </a:p>
          <a:p>
            <a:pPr lvl="1"/>
            <a:r>
              <a:rPr lang="en-US" dirty="0" smtClean="0"/>
              <a:t>External to</a:t>
            </a:r>
            <a:r>
              <a:rPr lang="en-US" dirty="0" smtClean="0"/>
              <a:t> both the </a:t>
            </a:r>
            <a:r>
              <a:rPr lang="en-US" dirty="0" smtClean="0"/>
              <a:t>project team</a:t>
            </a:r>
            <a:r>
              <a:rPr lang="en-US" dirty="0" smtClean="0"/>
              <a:t> and the </a:t>
            </a:r>
            <a:r>
              <a:rPr lang="en-US" dirty="0" smtClean="0"/>
              <a:t>organization</a:t>
            </a:r>
          </a:p>
          <a:p>
            <a:pPr lvl="1"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Objectives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Objectives should define what the project team must achieve for project success </a:t>
            </a:r>
          </a:p>
          <a:p>
            <a:r>
              <a:rPr lang="en-US" dirty="0" smtClean="0"/>
              <a:t>Objectives should identify the shared intentions for the project based on the stakeholders requirements</a:t>
            </a:r>
          </a:p>
          <a:p>
            <a:r>
              <a:rPr lang="en-US" dirty="0" smtClean="0"/>
              <a:t>Objectives focus on the desired outcomes rather than the tasks to take it  </a:t>
            </a:r>
          </a:p>
          <a:p>
            <a:pPr lvl="1"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Objectives (continued)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 smtClean="0"/>
              <a:t>SMART </a:t>
            </a:r>
            <a:r>
              <a:rPr lang="en-US" dirty="0" smtClean="0"/>
              <a:t>is used to describe a well defined objectives </a:t>
            </a:r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dirty="0" smtClean="0"/>
              <a:t>S: Specific</a:t>
            </a:r>
          </a:p>
          <a:p>
            <a:pPr lvl="1"/>
            <a:r>
              <a:rPr lang="en-US" dirty="0" smtClean="0"/>
              <a:t>M: Measurable</a:t>
            </a:r>
          </a:p>
          <a:p>
            <a:pPr lvl="1"/>
            <a:r>
              <a:rPr lang="en-US" dirty="0" smtClean="0"/>
              <a:t>A: Achievable</a:t>
            </a:r>
          </a:p>
          <a:p>
            <a:pPr lvl="1"/>
            <a:r>
              <a:rPr lang="en-US" dirty="0" smtClean="0"/>
              <a:t>R: Relevant</a:t>
            </a:r>
          </a:p>
          <a:p>
            <a:pPr lvl="1"/>
            <a:r>
              <a:rPr lang="en-US" dirty="0" smtClean="0"/>
              <a:t>T: Time constrained</a:t>
            </a:r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Comment on the following objectives </a:t>
            </a:r>
          </a:p>
          <a:p>
            <a:pPr lvl="1"/>
            <a:endParaRPr lang="en-US" b="1" dirty="0" smtClean="0"/>
          </a:p>
          <a:p>
            <a:pPr lvl="1"/>
            <a:r>
              <a:rPr lang="en-US" dirty="0" smtClean="0"/>
              <a:t>To design a system that is user-friendly 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To produce full documentation for the new system 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9775" y="2770094"/>
            <a:ext cx="7662864" cy="3706906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To design a system that is user-</a:t>
            </a:r>
            <a:r>
              <a:rPr lang="en-US" dirty="0" smtClean="0"/>
              <a:t>friendly</a:t>
            </a:r>
          </a:p>
          <a:p>
            <a:pPr lvl="1"/>
            <a:r>
              <a:rPr lang="en-US" dirty="0" smtClean="0"/>
              <a:t>Comments:</a:t>
            </a:r>
          </a:p>
          <a:p>
            <a:pPr lvl="3"/>
            <a:r>
              <a:rPr lang="en-US" dirty="0" smtClean="0"/>
              <a:t>User</a:t>
            </a:r>
            <a:r>
              <a:rPr lang="en-US" dirty="0" smtClean="0"/>
              <a:t>-</a:t>
            </a:r>
            <a:r>
              <a:rPr lang="en-US" dirty="0" smtClean="0"/>
              <a:t>friendly is not specific </a:t>
            </a:r>
          </a:p>
          <a:p>
            <a:pPr lvl="3"/>
            <a:r>
              <a:rPr lang="en-US" dirty="0" smtClean="0"/>
              <a:t>User-friendly is not</a:t>
            </a:r>
            <a:r>
              <a:rPr lang="en-US" dirty="0" smtClean="0"/>
              <a:t> measured</a:t>
            </a:r>
          </a:p>
          <a:p>
            <a:pPr lvl="3"/>
            <a:endParaRPr lang="en-US" dirty="0" smtClean="0"/>
          </a:p>
          <a:p>
            <a:pPr marL="342900" lvl="1" indent="-342900">
              <a:spcBef>
                <a:spcPts val="2000"/>
              </a:spcBef>
              <a:buClr>
                <a:schemeClr val="accent1"/>
              </a:buClr>
            </a:pPr>
            <a:r>
              <a:rPr lang="en-US" sz="2200" dirty="0" smtClean="0"/>
              <a:t>To produce full documentation for the new system </a:t>
            </a:r>
          </a:p>
          <a:p>
            <a:pPr lvl="1"/>
            <a:r>
              <a:rPr lang="en-US" dirty="0" smtClean="0"/>
              <a:t>Comments:</a:t>
            </a:r>
          </a:p>
          <a:p>
            <a:pPr lvl="3"/>
            <a:r>
              <a:rPr lang="en-US" dirty="0" smtClean="0"/>
              <a:t>Full documentation is not specific</a:t>
            </a:r>
            <a:endParaRPr lang="en-US" dirty="0" smtClean="0"/>
          </a:p>
          <a:p>
            <a:pPr lvl="3"/>
            <a:r>
              <a:rPr lang="en-US" dirty="0" smtClean="0"/>
              <a:t>A list of the types of documents to be produced is more meaningful </a:t>
            </a:r>
          </a:p>
          <a:p>
            <a:pPr lvl="2"/>
            <a:endParaRPr lang="en-US" dirty="0" smtClean="0"/>
          </a:p>
          <a:p>
            <a:pPr lvl="1">
              <a:buClr>
                <a:srgbClr val="80B606"/>
              </a:buClr>
            </a:pPr>
            <a:endParaRPr lang="en-US" dirty="0" smtClean="0"/>
          </a:p>
          <a:p>
            <a:pPr lvl="3">
              <a:buNone/>
            </a:pPr>
            <a:endParaRPr lang="en-US" dirty="0" smtClean="0"/>
          </a:p>
          <a:p>
            <a:pPr lvl="3"/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 to be covered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9774" y="2286000"/>
            <a:ext cx="7947025" cy="4114800"/>
          </a:xfrm>
        </p:spPr>
        <p:txBody>
          <a:bodyPr>
            <a:normAutofit fontScale="62500" lnSpcReduction="20000"/>
          </a:bodyPr>
          <a:lstStyle/>
          <a:p>
            <a:r>
              <a:rPr lang="en-AU" dirty="0" smtClean="0">
                <a:ea typeface="ＭＳ Ｐゴシック" pitchFamily="-112" charset="-128"/>
                <a:cs typeface="ＭＳ Ｐゴシック" pitchFamily="-112" charset="-128"/>
              </a:rPr>
              <a:t>Introduction</a:t>
            </a:r>
            <a:endParaRPr lang="en-US" dirty="0" smtClean="0">
              <a:ea typeface="ＭＳ Ｐゴシック" pitchFamily="-112" charset="-128"/>
              <a:cs typeface="ＭＳ Ｐゴシック" pitchFamily="-112" charset="-128"/>
            </a:endParaRPr>
          </a:p>
          <a:p>
            <a:r>
              <a:rPr lang="en-AU" dirty="0" smtClean="0">
                <a:ea typeface="ＭＳ Ｐゴシック" pitchFamily="-112" charset="-128"/>
                <a:cs typeface="ＭＳ Ｐゴシック" pitchFamily="-112" charset="-128"/>
              </a:rPr>
              <a:t>The definition and characteristics of projects</a:t>
            </a:r>
            <a:endParaRPr lang="en-US" dirty="0" smtClean="0">
              <a:ea typeface="ＭＳ Ｐゴシック" pitchFamily="-112" charset="-128"/>
              <a:cs typeface="ＭＳ Ｐゴシック" pitchFamily="-112" charset="-128"/>
            </a:endParaRPr>
          </a:p>
          <a:p>
            <a:r>
              <a:rPr lang="en-AU" dirty="0" smtClean="0">
                <a:ea typeface="ＭＳ Ｐゴシック" pitchFamily="-112" charset="-128"/>
                <a:cs typeface="ＭＳ Ｐゴシック" pitchFamily="-112" charset="-128"/>
              </a:rPr>
              <a:t>Why project management</a:t>
            </a:r>
            <a:endParaRPr lang="en-US" dirty="0" smtClean="0">
              <a:ea typeface="ＭＳ Ｐゴシック" pitchFamily="-112" charset="-128"/>
              <a:cs typeface="ＭＳ Ｐゴシック" pitchFamily="-112" charset="-128"/>
            </a:endParaRPr>
          </a:p>
          <a:p>
            <a:r>
              <a:rPr lang="en-US" dirty="0" smtClean="0"/>
              <a:t>Software project management Vs. other projects</a:t>
            </a:r>
          </a:p>
          <a:p>
            <a:r>
              <a:rPr lang="en-AU" dirty="0" smtClean="0">
                <a:ea typeface="ＭＳ Ｐゴシック" pitchFamily="-112" charset="-128"/>
                <a:cs typeface="ＭＳ Ｐゴシック" pitchFamily="-112" charset="-128"/>
              </a:rPr>
              <a:t> The project life cycle</a:t>
            </a:r>
            <a:endParaRPr lang="en-US" dirty="0" smtClean="0">
              <a:ea typeface="ＭＳ Ｐゴシック" pitchFamily="-112" charset="-128"/>
              <a:cs typeface="ＭＳ Ｐゴシック" pitchFamily="-112" charset="-128"/>
            </a:endParaRPr>
          </a:p>
          <a:p>
            <a:r>
              <a:rPr lang="en-US" dirty="0" smtClean="0"/>
              <a:t>Project stakeholders </a:t>
            </a:r>
          </a:p>
          <a:p>
            <a:r>
              <a:rPr lang="en-US" dirty="0" smtClean="0"/>
              <a:t>Project objectives </a:t>
            </a:r>
          </a:p>
          <a:p>
            <a:r>
              <a:rPr lang="en-US" dirty="0" smtClean="0"/>
              <a:t>Project and Business Success and </a:t>
            </a:r>
            <a:r>
              <a:rPr lang="en-US" dirty="0" smtClean="0"/>
              <a:t>Failure</a:t>
            </a:r>
          </a:p>
          <a:p>
            <a:r>
              <a:rPr lang="en-US" dirty="0" smtClean="0"/>
              <a:t>Project management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</a:t>
            </a:r>
            <a:r>
              <a:rPr lang="en-US" dirty="0" smtClean="0"/>
              <a:t> and Business Success </a:t>
            </a:r>
            <a:r>
              <a:rPr lang="en-US" dirty="0" smtClean="0"/>
              <a:t>and Failure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9775" y="2209800"/>
            <a:ext cx="7662864" cy="3827463"/>
          </a:xfrm>
        </p:spPr>
        <p:txBody>
          <a:bodyPr/>
          <a:lstStyle/>
          <a:p>
            <a:r>
              <a:rPr lang="en-US" dirty="0" smtClean="0"/>
              <a:t>Project Success</a:t>
            </a:r>
          </a:p>
          <a:p>
            <a:pPr lvl="1"/>
            <a:r>
              <a:rPr lang="en-US" dirty="0" smtClean="0"/>
              <a:t>Delivered on time</a:t>
            </a:r>
          </a:p>
          <a:p>
            <a:pPr lvl="1"/>
            <a:r>
              <a:rPr lang="en-US" dirty="0" smtClean="0"/>
              <a:t>Within budget</a:t>
            </a:r>
          </a:p>
          <a:p>
            <a:pPr lvl="1"/>
            <a:r>
              <a:rPr lang="en-US" dirty="0" smtClean="0"/>
              <a:t>Within the agreed on functionality</a:t>
            </a:r>
          </a:p>
          <a:p>
            <a:pPr lvl="1"/>
            <a:r>
              <a:rPr lang="en-US" dirty="0" smtClean="0"/>
              <a:t>Within a certain level of quality</a:t>
            </a:r>
          </a:p>
          <a:p>
            <a:pPr marL="342900" lvl="1" indent="-342900">
              <a:spcBef>
                <a:spcPts val="2000"/>
              </a:spcBef>
              <a:buClr>
                <a:schemeClr val="accent1"/>
              </a:buClr>
            </a:pPr>
            <a:r>
              <a:rPr lang="en-US" sz="2200" dirty="0" smtClean="0"/>
              <a:t>Business </a:t>
            </a:r>
            <a:r>
              <a:rPr lang="en-US" sz="2200" dirty="0" smtClean="0"/>
              <a:t>Success</a:t>
            </a:r>
          </a:p>
          <a:p>
            <a:pPr marL="342900" lvl="1" indent="-342900">
              <a:spcBef>
                <a:spcPts val="2000"/>
              </a:spcBef>
              <a:buClr>
                <a:schemeClr val="accent1"/>
              </a:buClr>
              <a:buNone/>
            </a:pPr>
            <a:r>
              <a:rPr lang="en-US" sz="2200" dirty="0" smtClean="0"/>
              <a:t>Benefits (value) exceeds the cost (development and operational)   </a:t>
            </a:r>
            <a:endParaRPr lang="en-US" sz="2200" dirty="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</a:t>
            </a:r>
            <a:r>
              <a:rPr lang="en-US" dirty="0" smtClean="0"/>
              <a:t> and Business Success </a:t>
            </a:r>
            <a:r>
              <a:rPr lang="en-US" dirty="0" smtClean="0"/>
              <a:t>and </a:t>
            </a:r>
            <a:r>
              <a:rPr lang="en-US" dirty="0" smtClean="0"/>
              <a:t>Failure (continued)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9775" y="2209800"/>
            <a:ext cx="7662864" cy="3827463"/>
          </a:xfrm>
        </p:spPr>
        <p:txBody>
          <a:bodyPr/>
          <a:lstStyle/>
          <a:p>
            <a:r>
              <a:rPr lang="en-US" dirty="0" smtClean="0"/>
              <a:t>Project Success but a Business Failure</a:t>
            </a:r>
          </a:p>
          <a:p>
            <a:pPr lvl="1"/>
            <a:r>
              <a:rPr lang="en-US" dirty="0" smtClean="0"/>
              <a:t>That you complete a project and produced a product on time, on budget, with the required functionality and the required degree of quality </a:t>
            </a:r>
            <a:r>
              <a:rPr lang="en-US" dirty="0" smtClean="0">
                <a:solidFill>
                  <a:srgbClr val="FF0000"/>
                </a:solidFill>
              </a:rPr>
              <a:t>then no body buys it because for example another competitive product is cheaper  </a:t>
            </a:r>
          </a:p>
          <a:p>
            <a:r>
              <a:rPr lang="en-US" dirty="0" smtClean="0"/>
              <a:t>Project</a:t>
            </a:r>
            <a:r>
              <a:rPr lang="en-US" dirty="0" smtClean="0"/>
              <a:t> Failure but </a:t>
            </a:r>
            <a:r>
              <a:rPr lang="en-US" dirty="0" smtClean="0"/>
              <a:t>a </a:t>
            </a:r>
            <a:r>
              <a:rPr lang="en-US" dirty="0" smtClean="0"/>
              <a:t>Business Success </a:t>
            </a:r>
          </a:p>
          <a:p>
            <a:pPr lvl="1"/>
            <a:r>
              <a:rPr lang="en-US" dirty="0" smtClean="0"/>
              <a:t>The project may accede the budget </a:t>
            </a:r>
            <a:r>
              <a:rPr lang="en-US" dirty="0" smtClean="0">
                <a:solidFill>
                  <a:srgbClr val="FF0000"/>
                </a:solidFill>
              </a:rPr>
              <a:t>but later the product attract a lot of customers and make good business    </a:t>
            </a:r>
            <a:endParaRPr lang="en-US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Management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ea typeface="ＭＳ Ｐゴシック" pitchFamily="-112" charset="-128"/>
                <a:cs typeface="ＭＳ Ｐゴシック" pitchFamily="-112" charset="-128"/>
              </a:rPr>
              <a:t>Project Management:</a:t>
            </a:r>
          </a:p>
          <a:p>
            <a:pPr lvl="1"/>
            <a:r>
              <a:rPr lang="en-US" sz="2400" dirty="0" smtClean="0"/>
              <a:t>I</a:t>
            </a:r>
            <a:r>
              <a:rPr sz="2400" dirty="0" smtClean="0"/>
              <a:t>s a carefully planned and organized effort to accomplish a successful proje</a:t>
            </a:r>
            <a:r>
              <a:rPr lang="en-US" sz="2400" dirty="0" smtClean="0"/>
              <a:t>ct</a:t>
            </a:r>
          </a:p>
          <a:p>
            <a:pPr lvl="1"/>
            <a:r>
              <a:rPr lang="en-US" sz="2400" dirty="0" smtClean="0"/>
              <a:t>The science and art of solving the problem within predetermined time and resource parameters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Project?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9775" y="2438400"/>
            <a:ext cx="7662864" cy="4038600"/>
          </a:xfrm>
        </p:spPr>
        <p:txBody>
          <a:bodyPr>
            <a:normAutofit/>
          </a:bodyPr>
          <a:lstStyle/>
          <a:p>
            <a:r>
              <a:rPr lang="en-US" dirty="0" smtClean="0">
                <a:ea typeface="ＭＳ Ｐゴシック" pitchFamily="-112" charset="-128"/>
                <a:cs typeface="ＭＳ Ｐゴシック" pitchFamily="-112" charset="-128"/>
              </a:rPr>
              <a:t>Project:</a:t>
            </a:r>
          </a:p>
          <a:p>
            <a:pPr lvl="1"/>
            <a:r>
              <a:rPr lang="en-US" sz="2400" dirty="0" smtClean="0">
                <a:ea typeface="ＭＳ Ｐゴシック" pitchFamily="-112" charset="-128"/>
              </a:rPr>
              <a:t>PMI defined project as: “</a:t>
            </a:r>
            <a:r>
              <a:rPr lang="en-US" sz="2400" i="1" dirty="0" smtClean="0">
                <a:ea typeface="ＭＳ Ｐゴシック" pitchFamily="-112" charset="-128"/>
              </a:rPr>
              <a:t>A temporary endeavor undertaken to create a unique product or service</a:t>
            </a:r>
            <a:r>
              <a:rPr lang="en-US" sz="2400" dirty="0" smtClean="0">
                <a:ea typeface="ＭＳ Ｐゴシック" pitchFamily="-112" charset="-128"/>
              </a:rPr>
              <a:t>”</a:t>
            </a:r>
          </a:p>
          <a:p>
            <a:pPr lvl="1"/>
            <a:r>
              <a:rPr lang="en-US" sz="2400" i="1" dirty="0" smtClean="0">
                <a:ea typeface="ＭＳ Ｐゴシック" pitchFamily="-112" charset="-128"/>
              </a:rPr>
              <a:t>A problem with a known solution scheduled for completion—unique and non-routine activities</a:t>
            </a:r>
            <a:endParaRPr lang="en-US" sz="2400" i="1" dirty="0" smtClean="0">
              <a:ea typeface="ＭＳ Ｐゴシック" pitchFamily="-112" charset="-128"/>
            </a:endParaRPr>
          </a:p>
          <a:p>
            <a:pPr lvl="1"/>
            <a:r>
              <a:rPr lang="en-US" sz="2400" dirty="0" smtClean="0">
                <a:ea typeface="ＭＳ Ｐゴシック" pitchFamily="-112" charset="-128"/>
              </a:rPr>
              <a:t>A planned activity</a:t>
            </a:r>
            <a:endParaRPr lang="en-US" sz="2400" dirty="0" smtClean="0">
              <a:ea typeface="ＭＳ Ｐゴシック" pitchFamily="-112" charset="-128"/>
            </a:endParaRP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 and Project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i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Calisto MT"/>
              </a:rPr>
              <a:t>Program</a:t>
            </a:r>
            <a:r>
              <a:rPr lang="en-US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Calisto MT"/>
              </a:rPr>
              <a:t>: </a:t>
            </a:r>
            <a:r>
              <a:rPr lang="en-US" i="1" dirty="0" smtClean="0">
                <a:latin typeface="Calisto MT"/>
              </a:rPr>
              <a:t>refer to an exceptionally large, long-range objectives that is broken down into projects</a:t>
            </a:r>
            <a:endParaRPr lang="en-US" i="1" dirty="0" smtClean="0">
              <a:latin typeface="Calisto MT"/>
            </a:endParaRPr>
          </a:p>
          <a:p>
            <a:r>
              <a:rPr lang="en-US" i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Calisto MT"/>
              </a:rPr>
              <a:t>Project</a:t>
            </a:r>
            <a:r>
              <a:rPr lang="en-US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Calisto MT"/>
              </a:rPr>
              <a:t>: </a:t>
            </a:r>
            <a:r>
              <a:rPr lang="en-US" dirty="0" smtClean="0">
                <a:latin typeface="Calisto MT"/>
              </a:rPr>
              <a:t>are divided further into </a:t>
            </a:r>
            <a:r>
              <a:rPr lang="en-US" i="1" dirty="0" smtClean="0">
                <a:latin typeface="Calisto MT"/>
              </a:rPr>
              <a:t>tasks</a:t>
            </a:r>
            <a:endParaRPr lang="en-US" i="1" dirty="0" smtClean="0">
              <a:latin typeface="Calisto MT"/>
            </a:endParaRPr>
          </a:p>
          <a:p>
            <a:r>
              <a:rPr lang="en-US" i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Calisto MT"/>
              </a:rPr>
              <a:t>Tasks:</a:t>
            </a:r>
            <a:r>
              <a:rPr lang="en-US" i="1" dirty="0" smtClean="0">
                <a:latin typeface="Calisto MT"/>
              </a:rPr>
              <a:t> </a:t>
            </a:r>
            <a:r>
              <a:rPr lang="en-US" dirty="0" smtClean="0">
                <a:latin typeface="Calisto MT"/>
              </a:rPr>
              <a:t>are split into </a:t>
            </a:r>
            <a:r>
              <a:rPr lang="en-US" i="1" dirty="0" smtClean="0">
                <a:latin typeface="Calisto MT"/>
              </a:rPr>
              <a:t>work packages</a:t>
            </a:r>
            <a:endParaRPr lang="en-US" i="1" dirty="0" smtClean="0">
              <a:latin typeface="Calisto MT"/>
            </a:endParaRPr>
          </a:p>
          <a:p>
            <a:r>
              <a:rPr lang="en-US" i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Calisto MT"/>
              </a:rPr>
              <a:t>Work packages: </a:t>
            </a:r>
            <a:r>
              <a:rPr lang="en-US" dirty="0" smtClean="0">
                <a:latin typeface="Calisto MT"/>
              </a:rPr>
              <a:t>are split into </a:t>
            </a:r>
            <a:r>
              <a:rPr lang="en-US" i="1" dirty="0" smtClean="0">
                <a:latin typeface="Calisto MT"/>
              </a:rPr>
              <a:t>work units</a:t>
            </a:r>
            <a:endParaRPr lang="en-US" i="1" dirty="0" smtClean="0">
              <a:latin typeface="Calisto MT"/>
            </a:endParaRPr>
          </a:p>
          <a:p>
            <a:endParaRPr lang="en-US" dirty="0" smtClean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half" idx="2"/>
          </p:nvPr>
        </p:nvGraphicFramePr>
        <p:xfrm>
          <a:off x="4635500" y="2784475"/>
          <a:ext cx="3767138" cy="3252788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smtClean="0"/>
              <a:t>Projects</a:t>
            </a:r>
            <a:r>
              <a:rPr dirty="0" smtClean="0"/>
              <a:t> characteris</a:t>
            </a:r>
            <a:r>
              <a:rPr lang="en-US" dirty="0" smtClean="0"/>
              <a:t>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9775" y="2133600"/>
            <a:ext cx="7662864" cy="4419600"/>
          </a:xfrm>
        </p:spPr>
        <p:txBody>
          <a:bodyPr>
            <a:normAutofit fontScale="92500"/>
          </a:bodyPr>
          <a:lstStyle/>
          <a:p>
            <a:r>
              <a:rPr lang="en-US" sz="2000" dirty="0" smtClean="0"/>
              <a:t>Non-routine</a:t>
            </a:r>
            <a:r>
              <a:rPr lang="en-US" sz="2000" dirty="0" smtClean="0"/>
              <a:t> tasks</a:t>
            </a:r>
          </a:p>
          <a:p>
            <a:r>
              <a:rPr lang="en-US" sz="2000" dirty="0" smtClean="0"/>
              <a:t>Planning is required</a:t>
            </a:r>
          </a:p>
          <a:p>
            <a:r>
              <a:rPr lang="en-US" sz="2000" dirty="0" smtClean="0"/>
              <a:t>Specific objectives are to be met</a:t>
            </a:r>
          </a:p>
          <a:p>
            <a:r>
              <a:rPr lang="en-US" sz="2000" dirty="0" smtClean="0"/>
              <a:t>Predetermined time </a:t>
            </a:r>
            <a:r>
              <a:rPr lang="en-US" sz="2000" dirty="0" smtClean="0"/>
              <a:t> </a:t>
            </a:r>
          </a:p>
          <a:p>
            <a:r>
              <a:rPr lang="en-US" sz="2000" dirty="0" smtClean="0"/>
              <a:t>Work is carried out for someone</a:t>
            </a:r>
            <a:endParaRPr lang="en-US" sz="2000" dirty="0" smtClean="0"/>
          </a:p>
          <a:p>
            <a:r>
              <a:rPr lang="en-US" sz="2000" dirty="0" smtClean="0"/>
              <a:t>Carried out by people who don't normally work together</a:t>
            </a:r>
            <a:endParaRPr lang="en-US" sz="2000" dirty="0" smtClean="0"/>
          </a:p>
          <a:p>
            <a:r>
              <a:rPr lang="en-US" sz="2000" dirty="0" smtClean="0"/>
              <a:t>Has several phases</a:t>
            </a:r>
          </a:p>
          <a:p>
            <a:r>
              <a:rPr lang="en-US" sz="2000" dirty="0" smtClean="0"/>
              <a:t>Large or complex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Determine which of the following is considered as a project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pPr lvl="2"/>
            <a:r>
              <a:rPr lang="en-US" dirty="0" smtClean="0"/>
              <a:t>Checking  your</a:t>
            </a:r>
            <a:r>
              <a:rPr lang="en-US" dirty="0" smtClean="0"/>
              <a:t> e-mail</a:t>
            </a:r>
            <a:endParaRPr lang="en-US" dirty="0" smtClean="0"/>
          </a:p>
          <a:p>
            <a:pPr lvl="2"/>
            <a:r>
              <a:rPr lang="en-US" dirty="0" smtClean="0"/>
              <a:t>Flight from Riyadh to U.S.A</a:t>
            </a:r>
          </a:p>
          <a:p>
            <a:pPr lvl="2"/>
            <a:r>
              <a:rPr lang="en-US" dirty="0" smtClean="0"/>
              <a:t>Introducing a new production line</a:t>
            </a:r>
            <a:endParaRPr lang="en-US" dirty="0" smtClean="0"/>
          </a:p>
          <a:p>
            <a:pPr lvl="2"/>
            <a:r>
              <a:rPr lang="en-US" dirty="0" smtClean="0"/>
              <a:t>Writing an operating system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2" indent="-342900">
              <a:spcBef>
                <a:spcPts val="2000"/>
              </a:spcBef>
            </a:pPr>
            <a:r>
              <a:rPr lang="en-US" sz="2200" dirty="0" smtClean="0"/>
              <a:t>Checking  your e-</a:t>
            </a:r>
            <a:r>
              <a:rPr lang="en-US" sz="2200" dirty="0" smtClean="0"/>
              <a:t>mail - </a:t>
            </a:r>
            <a:r>
              <a:rPr lang="en-US" sz="2200" b="1" dirty="0" smtClean="0">
                <a:solidFill>
                  <a:srgbClr val="FF0000"/>
                </a:solidFill>
              </a:rPr>
              <a:t>NO</a:t>
            </a:r>
          </a:p>
          <a:p>
            <a:pPr marL="342900" lvl="2" indent="-342900">
              <a:spcBef>
                <a:spcPts val="2000"/>
              </a:spcBef>
            </a:pPr>
            <a:r>
              <a:rPr lang="en-US" sz="2400" dirty="0" smtClean="0"/>
              <a:t>Flight from Riyadh to U.S.</a:t>
            </a:r>
            <a:r>
              <a:rPr lang="en-US" sz="2400" dirty="0" smtClean="0"/>
              <a:t>A - </a:t>
            </a:r>
            <a:r>
              <a:rPr lang="en-US" sz="2400" b="1" dirty="0" smtClean="0">
                <a:solidFill>
                  <a:srgbClr val="FF0000"/>
                </a:solidFill>
              </a:rPr>
              <a:t>NO</a:t>
            </a:r>
          </a:p>
          <a:p>
            <a:pPr marL="342900" lvl="2" indent="-342900">
              <a:spcBef>
                <a:spcPts val="2000"/>
              </a:spcBef>
            </a:pPr>
            <a:r>
              <a:rPr lang="en-US" sz="2400" dirty="0" smtClean="0"/>
              <a:t>Introducing a new production </a:t>
            </a:r>
            <a:r>
              <a:rPr lang="en-US" sz="2400" dirty="0" smtClean="0"/>
              <a:t>line - </a:t>
            </a:r>
            <a:r>
              <a:rPr lang="en-US" sz="2400" b="1" dirty="0" smtClean="0">
                <a:solidFill>
                  <a:srgbClr val="008000"/>
                </a:solidFill>
              </a:rPr>
              <a:t>YES</a:t>
            </a:r>
          </a:p>
          <a:p>
            <a:pPr marL="342900" lvl="2" indent="-342900">
              <a:spcBef>
                <a:spcPts val="2000"/>
              </a:spcBef>
            </a:pPr>
            <a:r>
              <a:rPr lang="en-US" sz="2400" dirty="0" smtClean="0"/>
              <a:t>Writing an operating </a:t>
            </a:r>
            <a:r>
              <a:rPr lang="en-US" sz="2400" dirty="0" smtClean="0"/>
              <a:t>system -</a:t>
            </a:r>
            <a:r>
              <a:rPr lang="en-US" sz="2400" b="1" dirty="0" smtClean="0">
                <a:solidFill>
                  <a:srgbClr val="008000"/>
                </a:solidFill>
              </a:rPr>
              <a:t> YES</a:t>
            </a:r>
          </a:p>
          <a:p>
            <a:pPr marL="342900" lvl="2" indent="-342900">
              <a:spcBef>
                <a:spcPts val="2000"/>
              </a:spcBef>
            </a:pPr>
            <a:endParaRPr lang="en-US" sz="2400" dirty="0" smtClean="0"/>
          </a:p>
          <a:p>
            <a:pPr marL="342900" lvl="2" indent="-342900">
              <a:spcBef>
                <a:spcPts val="2000"/>
              </a:spcBef>
            </a:pPr>
            <a:endParaRPr lang="en-US" sz="2400" dirty="0" smtClean="0"/>
          </a:p>
          <a:p>
            <a:pPr marL="342900" lvl="2" indent="-342900">
              <a:spcBef>
                <a:spcPts val="2000"/>
              </a:spcBef>
            </a:pPr>
            <a:endParaRPr lang="en-US" sz="2200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>
                <a:ea typeface="ＭＳ Ｐゴシック" pitchFamily="-112" charset="-128"/>
                <a:cs typeface="ＭＳ Ｐゴシック" pitchFamily="-112" charset="-128"/>
              </a:rPr>
              <a:t>Why project </a:t>
            </a:r>
            <a:r>
              <a:rPr lang="en-AU" dirty="0" smtClean="0">
                <a:ea typeface="ＭＳ Ｐゴシック" pitchFamily="-112" charset="-128"/>
                <a:cs typeface="ＭＳ Ｐゴシック" pitchFamily="-112" charset="-128"/>
              </a:rPr>
              <a:t>management?</a:t>
            </a:r>
            <a:r>
              <a:rPr lang="en-US" dirty="0" smtClean="0">
                <a:ea typeface="ＭＳ Ｐゴシック" pitchFamily="-112" charset="-128"/>
                <a:cs typeface="ＭＳ Ｐゴシック" pitchFamily="-112" charset="-128"/>
              </a:rPr>
              <a:t/>
            </a:r>
            <a:br>
              <a:rPr lang="en-US" dirty="0" smtClean="0">
                <a:ea typeface="ＭＳ Ｐゴシック" pitchFamily="-112" charset="-128"/>
                <a:cs typeface="ＭＳ Ｐゴシック" pitchFamily="-112" charset="-128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lot of money is at market with ICT projects</a:t>
            </a:r>
          </a:p>
          <a:p>
            <a:pPr>
              <a:buNone/>
            </a:pPr>
            <a:r>
              <a:rPr lang="en-US" dirty="0" smtClean="0"/>
              <a:t>e.g. In UK in 2002-2003 more money was spent on contracts for ICT than contracts for roads ( £ 2.3 billion as opposed to £ 1.4 billion )</a:t>
            </a:r>
          </a:p>
          <a:p>
            <a:r>
              <a:rPr lang="en-US" dirty="0" smtClean="0"/>
              <a:t> Mismanagement of ICT projects means less money will be left to spend on important things such as hospitals</a:t>
            </a:r>
            <a:endParaRPr lang="en-US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>
                <a:ea typeface="ＭＳ Ｐゴシック" pitchFamily="-112" charset="-128"/>
                <a:cs typeface="ＭＳ Ｐゴシック" pitchFamily="-112" charset="-128"/>
              </a:rPr>
              <a:t>Why project management</a:t>
            </a:r>
            <a:r>
              <a:rPr lang="en-AU" dirty="0" smtClean="0">
                <a:ea typeface="ＭＳ Ｐゴシック" pitchFamily="-112" charset="-128"/>
                <a:cs typeface="ＭＳ Ｐゴシック" pitchFamily="-112" charset="-128"/>
              </a:rPr>
              <a:t>? (continued)</a:t>
            </a:r>
            <a:r>
              <a:rPr lang="en-US" dirty="0" smtClean="0">
                <a:ea typeface="ＭＳ Ｐゴシック" pitchFamily="-112" charset="-128"/>
                <a:cs typeface="ＭＳ Ｐゴシック" pitchFamily="-112" charset="-128"/>
              </a:rPr>
              <a:t/>
            </a:r>
            <a:br>
              <a:rPr lang="en-US" dirty="0" smtClean="0">
                <a:ea typeface="ＭＳ Ｐゴシック" pitchFamily="-112" charset="-128"/>
                <a:cs typeface="ＭＳ Ｐゴシック" pitchFamily="-112" charset="-128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Projects are not always successful.</a:t>
            </a:r>
          </a:p>
          <a:p>
            <a:pPr lvl="1"/>
            <a:r>
              <a:rPr lang="en-US" dirty="0" smtClean="0"/>
              <a:t>A report published in 2003, the Standish Group in the United States analyzed 13,522 projects and found:</a:t>
            </a:r>
          </a:p>
          <a:p>
            <a:pPr lvl="3"/>
            <a:r>
              <a:rPr lang="en-US" dirty="0" smtClean="0"/>
              <a:t>Only a </a:t>
            </a:r>
            <a:r>
              <a:rPr lang="en-US" b="1" dirty="0" smtClean="0"/>
              <a:t>THIRD </a:t>
            </a:r>
            <a:r>
              <a:rPr lang="en-US" dirty="0" smtClean="0"/>
              <a:t>of projects were successful</a:t>
            </a:r>
          </a:p>
          <a:p>
            <a:pPr lvl="3"/>
            <a:r>
              <a:rPr lang="en-US" b="1" dirty="0" smtClean="0"/>
              <a:t>82% </a:t>
            </a:r>
            <a:r>
              <a:rPr lang="en-US" dirty="0" smtClean="0"/>
              <a:t>of projects were </a:t>
            </a:r>
            <a:r>
              <a:rPr lang="en-US" b="1" dirty="0" smtClean="0"/>
              <a:t>LATE</a:t>
            </a:r>
          </a:p>
          <a:p>
            <a:pPr lvl="3"/>
            <a:r>
              <a:rPr lang="en-US" b="1" dirty="0" smtClean="0"/>
              <a:t>43% </a:t>
            </a:r>
            <a:r>
              <a:rPr lang="en-US" dirty="0" smtClean="0"/>
              <a:t>exceeded their </a:t>
            </a:r>
            <a:r>
              <a:rPr lang="en-US" b="1" dirty="0" smtClean="0"/>
              <a:t>budget</a:t>
            </a:r>
          </a:p>
          <a:p>
            <a:pPr lvl="1"/>
            <a:r>
              <a:rPr lang="en-US" dirty="0" smtClean="0"/>
              <a:t>The reason of these shortcomings is often the management of these </a:t>
            </a:r>
            <a:r>
              <a:rPr lang="en-US" dirty="0" smtClean="0"/>
              <a:t>projects</a:t>
            </a:r>
          </a:p>
          <a:p>
            <a:pPr lvl="1">
              <a:buNone/>
            </a:pPr>
            <a:r>
              <a:rPr lang="en-US" dirty="0" smtClean="0"/>
              <a:t>      </a:t>
            </a:r>
            <a:endParaRPr lang="en-US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3" Type="http://schemas.openxmlformats.org/officeDocument/2006/relationships/image" Target="../media/image3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enesis">
  <a:themeElements>
    <a:clrScheme name="Genesis">
      <a:dk1>
        <a:sysClr val="windowText" lastClr="000000"/>
      </a:dk1>
      <a:lt1>
        <a:sysClr val="window" lastClr="FFFFFF"/>
      </a:lt1>
      <a:dk2>
        <a:srgbClr val="465466"/>
      </a:dk2>
      <a:lt2>
        <a:srgbClr val="BBD7F8"/>
      </a:lt2>
      <a:accent1>
        <a:srgbClr val="80B606"/>
      </a:accent1>
      <a:accent2>
        <a:srgbClr val="E29F1D"/>
      </a:accent2>
      <a:accent3>
        <a:srgbClr val="2397E2"/>
      </a:accent3>
      <a:accent4>
        <a:srgbClr val="35ACA2"/>
      </a:accent4>
      <a:accent5>
        <a:srgbClr val="5430BB"/>
      </a:accent5>
      <a:accent6>
        <a:srgbClr val="8D34E0"/>
      </a:accent6>
      <a:hlink>
        <a:srgbClr val="00B0F0"/>
      </a:hlink>
      <a:folHlink>
        <a:srgbClr val="0070C0"/>
      </a:folHlink>
    </a:clrScheme>
    <a:fontScheme name="Genesis">
      <a:majorFont>
        <a:latin typeface="Calisto MT"/>
        <a:ea typeface=""/>
        <a:cs typeface=""/>
        <a:font script="Jpan" typeface="ＭＳ 明朝"/>
      </a:majorFont>
      <a:minorFont>
        <a:latin typeface="Calisto MT"/>
        <a:ea typeface=""/>
        <a:cs typeface=""/>
        <a:font script="Jpan" typeface="ＭＳ 明朝"/>
      </a:minorFont>
    </a:fontScheme>
    <a:fmtScheme name="Genesis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70000"/>
                <a:satMod val="100000"/>
                <a:greenMod val="110000"/>
              </a:schemeClr>
            </a:gs>
            <a:gs pos="75000">
              <a:schemeClr val="phClr">
                <a:tint val="40000"/>
                <a:satMod val="150000"/>
                <a:redMod val="100000"/>
                <a:blueMod val="100000"/>
              </a:schemeClr>
            </a:gs>
            <a:gs pos="100000">
              <a:schemeClr val="phClr">
                <a:tint val="60000"/>
                <a:satMod val="120000"/>
                <a:redMod val="100000"/>
                <a:blueMod val="100000"/>
              </a:schemeClr>
            </a:gs>
          </a:gsLst>
          <a:path path="circle">
            <a:fillToRect l="25000" t="25000" r="5000" b="5000"/>
          </a:path>
        </a:gradFill>
        <a:gradFill rotWithShape="1">
          <a:gsLst>
            <a:gs pos="0">
              <a:schemeClr val="phClr">
                <a:tint val="50000"/>
                <a:shade val="100000"/>
                <a:alpha val="100000"/>
                <a:satMod val="150000"/>
              </a:schemeClr>
            </a:gs>
            <a:gs pos="40000">
              <a:schemeClr val="phClr">
                <a:tint val="70000"/>
                <a:shade val="100000"/>
                <a:alpha val="100000"/>
                <a:satMod val="150000"/>
              </a:schemeClr>
            </a:gs>
            <a:gs pos="100000">
              <a:schemeClr val="phClr">
                <a:shade val="90000"/>
                <a:satMod val="11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88900" dist="50800" dir="11400000" sx="102000" sy="101000" algn="tl" rotWithShape="0">
              <a:srgbClr val="000000">
                <a:alpha val="35000"/>
              </a:srgbClr>
            </a:outerShdw>
          </a:effectLst>
          <a:scene3d>
            <a:camera prst="perspectiveFront" fov="4800000"/>
            <a:lightRig rig="morning" dir="tl"/>
          </a:scene3d>
          <a:sp3d prstMaterial="softmetal">
            <a:bevelT w="0" h="0"/>
          </a:sp3d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reflection blurRad="101600" stA="40000" endPos="50000" dist="63500" dir="5400000" fadeDir="7200000" sy="-100000" kx="300000" rotWithShape="0"/>
          </a:effectLst>
          <a:scene3d>
            <a:camera prst="orthographicFront">
              <a:rot lat="0" lon="0" rev="0"/>
            </a:camera>
            <a:lightRig rig="chilly" dir="tr">
              <a:rot lat="0" lon="0" rev="1200000"/>
            </a:lightRig>
          </a:scene3d>
          <a:sp3d prstMaterial="plastic">
            <a:bevelT w="0" h="0"/>
          </a:sp3d>
        </a:effectStyle>
      </a:effectStyleLst>
      <a:bgFillStyleLst>
        <a:blipFill rotWithShape="1">
          <a:blip xmlns:r="http://schemas.openxmlformats.org/officeDocument/2006/relationships" r:embed="rId1"/>
          <a:stretch/>
        </a:blipFill>
        <a:blipFill rotWithShape="1">
          <a:blip xmlns:r="http://schemas.openxmlformats.org/officeDocument/2006/relationships" r:embed="rId2"/>
          <a:stretch/>
        </a:blipFill>
        <a:blipFill rotWithShape="1">
          <a:blip xmlns:r="http://schemas.openxmlformats.org/officeDocument/2006/relationships" r:embed="rId3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Genesis.thmx</Template>
  <TotalTime>819</TotalTime>
  <Words>938</Words>
  <Application>Microsoft Macintosh PowerPoint</Application>
  <PresentationFormat>On-screen Show (4:3)</PresentationFormat>
  <Paragraphs>153</Paragraphs>
  <Slides>22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Genesis</vt:lpstr>
      <vt:lpstr>Chapter 1: Introduction</vt:lpstr>
      <vt:lpstr>Topics to be covered</vt:lpstr>
      <vt:lpstr>What is a Project?</vt:lpstr>
      <vt:lpstr>Program and Project</vt:lpstr>
      <vt:lpstr>Projects characteristics</vt:lpstr>
      <vt:lpstr>Exercise </vt:lpstr>
      <vt:lpstr>Answer </vt:lpstr>
      <vt:lpstr>Why project management? </vt:lpstr>
      <vt:lpstr>Why project management? (continued) </vt:lpstr>
      <vt:lpstr>Software project management Vs. other projects </vt:lpstr>
      <vt:lpstr>Software project management Vs. other projects (Continued) </vt:lpstr>
      <vt:lpstr> The project life cycle </vt:lpstr>
      <vt:lpstr> The project life cycle (continued)  </vt:lpstr>
      <vt:lpstr> The project life cycle (continued)  </vt:lpstr>
      <vt:lpstr>Project stakeholders </vt:lpstr>
      <vt:lpstr>Project Objectives  </vt:lpstr>
      <vt:lpstr>Project Objectives (continued)  </vt:lpstr>
      <vt:lpstr>Exercise </vt:lpstr>
      <vt:lpstr>Answer</vt:lpstr>
      <vt:lpstr>Project and Business Success and Failure  </vt:lpstr>
      <vt:lpstr>Project and Business Success and Failure (continued)  </vt:lpstr>
      <vt:lpstr>Project Management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NET 481</dc:title>
  <dc:creator>Afnan Al-Bahily</dc:creator>
  <cp:lastModifiedBy>Afnan Al-Bahily</cp:lastModifiedBy>
  <cp:revision>32</cp:revision>
  <dcterms:created xsi:type="dcterms:W3CDTF">2012-02-04T07:48:03Z</dcterms:created>
  <dcterms:modified xsi:type="dcterms:W3CDTF">2012-02-04T21:27:32Z</dcterms:modified>
</cp:coreProperties>
</file>